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slides/slide440.xml" ContentType="application/vnd.openxmlformats-officedocument.presentationml.slide+xml"/>
  <Override PartName="/ppt/slides/slide90.xml" ContentType="application/vnd.openxmlformats-officedocument.presentationml.slide+xml"/>
  <Override PartName="/ppt/slides/slide2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0" r:id="rId3"/>
    <p:sldId id="310" r:id="rId4"/>
    <p:sldId id="311" r:id="rId5"/>
    <p:sldId id="275" r:id="rId6"/>
    <p:sldId id="261" r:id="rId7"/>
    <p:sldId id="262" r:id="rId8"/>
    <p:sldId id="263" r:id="rId9"/>
    <p:sldId id="316" r:id="rId10"/>
    <p:sldId id="312" r:id="rId11"/>
    <p:sldId id="276" r:id="rId12"/>
    <p:sldId id="278" r:id="rId13"/>
    <p:sldId id="308" r:id="rId14"/>
    <p:sldId id="306" r:id="rId15"/>
    <p:sldId id="268" r:id="rId16"/>
    <p:sldId id="269" r:id="rId17"/>
    <p:sldId id="270" r:id="rId18"/>
    <p:sldId id="279" r:id="rId19"/>
    <p:sldId id="280" r:id="rId20"/>
    <p:sldId id="281" r:id="rId21"/>
    <p:sldId id="282" r:id="rId22"/>
    <p:sldId id="319" r:id="rId23"/>
    <p:sldId id="320" r:id="rId24"/>
    <p:sldId id="284" r:id="rId25"/>
    <p:sldId id="285" r:id="rId26"/>
    <p:sldId id="315" r:id="rId27"/>
    <p:sldId id="286" r:id="rId28"/>
    <p:sldId id="287" r:id="rId29"/>
    <p:sldId id="289" r:id="rId30"/>
    <p:sldId id="273" r:id="rId31"/>
    <p:sldId id="290" r:id="rId32"/>
    <p:sldId id="297" r:id="rId33"/>
    <p:sldId id="298" r:id="rId34"/>
    <p:sldId id="294" r:id="rId35"/>
    <p:sldId id="295" r:id="rId36"/>
    <p:sldId id="296" r:id="rId37"/>
    <p:sldId id="274" r:id="rId38"/>
    <p:sldId id="299" r:id="rId39"/>
    <p:sldId id="300" r:id="rId40"/>
    <p:sldId id="302" r:id="rId41"/>
    <p:sldId id="303" r:id="rId42"/>
    <p:sldId id="304" r:id="rId43"/>
    <p:sldId id="317" r:id="rId44"/>
    <p:sldId id="305" r:id="rId45"/>
    <p:sldId id="307" r:id="rId46"/>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5F48E8-64DC-4B7C-BA40-208BC3531CEC}">
          <p14:sldIdLst>
            <p14:sldId id="260"/>
            <p14:sldId id="310"/>
            <p14:sldId id="311"/>
            <p14:sldId id="275"/>
          </p14:sldIdLst>
        </p14:section>
        <p14:section name="Moving Backgrounds" id="{096B54FC-379B-4718-9D64-7CFEBFB0067B}">
          <p14:sldIdLst>
            <p14:sldId id="261"/>
            <p14:sldId id="262"/>
            <p14:sldId id="263"/>
            <p14:sldId id="316"/>
          </p14:sldIdLst>
        </p14:section>
        <p14:section name="Animating Bullet Points" id="{816C0F61-AF98-470B-A3C8-8F95BD8E0DB2}">
          <p14:sldIdLst>
            <p14:sldId id="312"/>
            <p14:sldId id="276"/>
            <p14:sldId id="278"/>
            <p14:sldId id="308"/>
            <p14:sldId id="306"/>
            <p14:sldId id="268"/>
            <p14:sldId id="269"/>
          </p14:sldIdLst>
        </p14:section>
        <p14:section name="Morphing" id="{1BA0D96F-3E69-4DBE-85AE-8AC11898CD63}">
          <p14:sldIdLst>
            <p14:sldId id="270"/>
            <p14:sldId id="279"/>
            <p14:sldId id="280"/>
            <p14:sldId id="281"/>
            <p14:sldId id="282"/>
            <p14:sldId id="319"/>
            <p14:sldId id="320"/>
            <p14:sldId id="284"/>
            <p14:sldId id="285"/>
          </p14:sldIdLst>
        </p14:section>
        <p14:section name="Merging Shapes" id="{644F43E7-E1C4-444A-83D2-297FE9E361D8}">
          <p14:sldIdLst>
            <p14:sldId id="315"/>
            <p14:sldId id="286"/>
            <p14:sldId id="287"/>
            <p14:sldId id="289"/>
          </p14:sldIdLst>
        </p14:section>
        <p14:section name="Zoom Slides" id="{C9D3D4EA-7F62-4FCB-93DF-6B7DBC96BC3F}">
          <p14:sldIdLst>
            <p14:sldId id="273"/>
            <p14:sldId id="290"/>
            <p14:sldId id="297"/>
            <p14:sldId id="298"/>
            <p14:sldId id="294"/>
            <p14:sldId id="295"/>
            <p14:sldId id="296"/>
          </p14:sldIdLst>
        </p14:section>
        <p14:section name="Inserting Videos" id="{9DC53205-D088-4FCC-9EEF-36641EBFE20C}">
          <p14:sldIdLst>
            <p14:sldId id="274"/>
            <p14:sldId id="299"/>
            <p14:sldId id="300"/>
            <p14:sldId id="302"/>
            <p14:sldId id="303"/>
            <p14:sldId id="304"/>
            <p14:sldId id="317"/>
            <p14:sldId id="305"/>
            <p14:sldId id="3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F7F7F"/>
    <a:srgbClr val="233B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65" autoAdjust="0"/>
    <p:restoredTop sz="94660"/>
  </p:normalViewPr>
  <p:slideViewPr>
    <p:cSldViewPr snapToGrid="0">
      <p:cViewPr varScale="1">
        <p:scale>
          <a:sx n="63" d="100"/>
          <a:sy n="63" d="100"/>
        </p:scale>
        <p:origin x="5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10/25/2023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294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10/25/2023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92522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10/25/2023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2565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02AC24A9-CCB6-4F8D-B8DB-C2F3692CFA5A}" type="datetimeFigureOut">
              <a:rPr lang="en-US" smtClean="0"/>
              <a:t>10/25/2023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B2DC25EE-239B-4C5F-AAD1-255A7D5F1EE2}" type="slidenum">
              <a:rPr lang="en-US" smtClean="0"/>
              <a:t>‹#›</a:t>
            </a:fld>
            <a:endParaRPr lang="en-US"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Tree>
    <p:extLst>
      <p:ext uri="{BB962C8B-B14F-4D97-AF65-F5344CB8AC3E}">
        <p14:creationId xmlns:p14="http://schemas.microsoft.com/office/powerpoint/2010/main" val="3380751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AC24A9-CCB6-4F8D-B8DB-C2F3692CFA5A}"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12672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9" name="Free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3" name="Text Placeholder 2"/>
          <p:cNvSpPr>
            <a:spLocks noGrp="1"/>
          </p:cNvSpPr>
          <p:nvPr>
            <p:ph type="body" idx="1"/>
          </p:nvPr>
        </p:nvSpPr>
        <p:spPr>
          <a:xfrm>
            <a:off x="942536" y="1752600"/>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636000" y="6416676"/>
            <a:ext cx="2082800" cy="365125"/>
          </a:xfrm>
        </p:spPr>
        <p:txBody>
          <a:bodyPr/>
          <a:lstStyle/>
          <a:p>
            <a:fld id="{02AC24A9-CCB6-4F8D-B8DB-C2F3692CFA5A}"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63250" y="6416676"/>
            <a:ext cx="1327151" cy="365125"/>
          </a:xfrm>
        </p:spPr>
        <p:txBody>
          <a:bodyPr/>
          <a:lstStyle/>
          <a:p>
            <a:fld id="{B2DC25EE-239B-4C5F-AAD1-255A7D5F1EE2}" type="slidenum">
              <a:rPr lang="en-US" smtClean="0"/>
              <a:t>‹#›</a:t>
            </a:fld>
            <a:endParaRPr lang="en-US"/>
          </a:p>
        </p:txBody>
      </p:sp>
      <p:sp>
        <p:nvSpPr>
          <p:cNvPr id="7" name="Rectangle 6"/>
          <p:cNvSpPr/>
          <p:nvPr/>
        </p:nvSpPr>
        <p:spPr>
          <a:xfrm>
            <a:off x="484213" y="377213"/>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2" name="Title 1"/>
          <p:cNvSpPr>
            <a:spLocks noGrp="1"/>
          </p:cNvSpPr>
          <p:nvPr>
            <p:ph type="title" hasCustomPrompt="1"/>
          </p:nvPr>
        </p:nvSpPr>
        <p:spPr>
          <a:xfrm>
            <a:off x="942536" y="512064"/>
            <a:ext cx="10875264" cy="777240"/>
          </a:xfrm>
        </p:spPr>
        <p:txBody>
          <a:bodyPr tIns="64008"/>
          <a:lstStyle>
            <a:lvl1pPr algn="l">
              <a:buNone/>
              <a:defRPr sz="3800" b="1" cap="none" spc="-150" baseline="0"/>
            </a:lvl1pPr>
            <a:extLst/>
          </a:lstStyle>
          <a:p>
            <a:r>
              <a:rPr kumimoji="0" lang="en-US" dirty="0"/>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Tree>
    <p:extLst>
      <p:ext uri="{BB962C8B-B14F-4D97-AF65-F5344CB8AC3E}">
        <p14:creationId xmlns:p14="http://schemas.microsoft.com/office/powerpoint/2010/main" val="532174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9" name="Free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
        <p:nvSpPr>
          <p:cNvPr id="7" name="Rectangle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2" name="Title 1"/>
          <p:cNvSpPr>
            <a:spLocks noGrp="1"/>
          </p:cNvSpPr>
          <p:nvPr>
            <p:ph type="title" hasCustomPrompt="1"/>
          </p:nvPr>
        </p:nvSpPr>
        <p:spPr>
          <a:xfrm>
            <a:off x="942536" y="512064"/>
            <a:ext cx="10875264" cy="777240"/>
          </a:xfrm>
        </p:spPr>
        <p:txBody>
          <a:bodyPr tIns="64008"/>
          <a:lstStyle>
            <a:lvl1pPr algn="l">
              <a:buNone/>
              <a:defRPr sz="3800" b="1" cap="none" spc="-150" baseline="0"/>
            </a:lvl1pPr>
            <a:extLst/>
          </a:lstStyle>
          <a:p>
            <a:r>
              <a:rPr kumimoji="0" lang="en-US" dirty="0"/>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pic>
        <p:nvPicPr>
          <p:cNvPr id="1026" name="Picture 2" descr="https://cdn.shopify.com/s/files/1/2353/2439/products/photo_1.jpg?v=1508552916">
            <a:extLst>
              <a:ext uri="{FF2B5EF4-FFF2-40B4-BE49-F238E27FC236}">
                <a16:creationId xmlns:a16="http://schemas.microsoft.com/office/drawing/2014/main" id="{0E556678-9310-4B50-908C-222045CF7A36}"/>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10000" b="94222" l="10000" r="90000">
                        <a14:foregroundMark x1="37333" y1="23556" x2="39222" y2="36333"/>
                        <a14:foregroundMark x1="39222" y1="36333" x2="47667" y2="40222"/>
                        <a14:foregroundMark x1="47667" y1="40222" x2="66889" y2="40778"/>
                        <a14:foregroundMark x1="66889" y1="40778" x2="67222" y2="34889"/>
                        <a14:foregroundMark x1="34000" y1="37667" x2="36556" y2="67444"/>
                        <a14:foregroundMark x1="36556" y1="67444" x2="42667" y2="73222"/>
                        <a14:foregroundMark x1="42667" y1="73222" x2="49667" y2="75222"/>
                        <a14:foregroundMark x1="49667" y1="75222" x2="57000" y2="71889"/>
                        <a14:foregroundMark x1="57000" y1="71889" x2="59333" y2="64889"/>
                        <a14:foregroundMark x1="59333" y1="64889" x2="59333" y2="64889"/>
                        <a14:foregroundMark x1="32111" y1="78111" x2="39111" y2="92778"/>
                        <a14:foregroundMark x1="39111" y1="92778" x2="47333" y2="91556"/>
                        <a14:foregroundMark x1="47333" y1="91556" x2="47889" y2="90667"/>
                        <a14:foregroundMark x1="24222" y1="53000" x2="22889" y2="60667"/>
                        <a14:foregroundMark x1="22889" y1="60667" x2="23556" y2="67889"/>
                        <a14:foregroundMark x1="23556" y1="67889" x2="31222" y2="80222"/>
                        <a14:foregroundMark x1="31222" y1="80222" x2="39556" y2="84778"/>
                        <a14:foregroundMark x1="39556" y1="84778" x2="46667" y2="85556"/>
                        <a14:foregroundMark x1="46667" y1="85556" x2="45111" y2="77333"/>
                        <a14:foregroundMark x1="45111" y1="77333" x2="38778" y2="72333"/>
                        <a14:foregroundMark x1="37222" y1="88556" x2="41778" y2="94222"/>
                        <a14:foregroundMark x1="41778" y1="94222" x2="47556" y2="91778"/>
                        <a14:foregroundMark x1="71444" y1="60556" x2="66444" y2="74556"/>
                        <a14:foregroundMark x1="60333" y1="19444" x2="68333" y2="20444"/>
                        <a14:foregroundMark x1="68333" y1="20444" x2="74667" y2="24556"/>
                        <a14:foregroundMark x1="74667" y1="24556" x2="76667" y2="34000"/>
                        <a14:foregroundMark x1="46444" y1="16444" x2="39000" y2="14222"/>
                        <a14:foregroundMark x1="39000" y1="14222" x2="33111" y2="18111"/>
                        <a14:foregroundMark x1="28222" y1="23333" x2="24222" y2="30000"/>
                        <a14:foregroundMark x1="24222" y1="30000" x2="20667" y2="44333"/>
                        <a14:foregroundMark x1="20667" y1="44333" x2="20667" y2="45444"/>
                        <a14:foregroundMark x1="21444" y1="40333" x2="22333" y2="54556"/>
                        <a14:foregroundMark x1="22333" y1="54556" x2="24333" y2="61778"/>
                        <a14:foregroundMark x1="24333" y1="61778" x2="25222" y2="63333"/>
                        <a14:foregroundMark x1="71889" y1="58556" x2="69778" y2="65333"/>
                        <a14:foregroundMark x1="69778" y1="65333" x2="76333" y2="44778"/>
                        <a14:foregroundMark x1="76333" y1="44778" x2="76444" y2="28556"/>
                        <a14:foregroundMark x1="22111" y1="50000" x2="24667" y2="71778"/>
                        <a14:foregroundMark x1="24667" y1="71778" x2="33000" y2="84889"/>
                        <a14:foregroundMark x1="33000" y1="84889" x2="39000" y2="89222"/>
                        <a14:foregroundMark x1="39000" y1="89222" x2="45667" y2="91111"/>
                        <a14:foregroundMark x1="45667" y1="91111" x2="44222" y2="91444"/>
                      </a14:backgroundRemoval>
                    </a14:imgEffect>
                  </a14:imgLayer>
                </a14:imgProps>
              </a:ext>
              <a:ext uri="{28A0092B-C50C-407E-A947-70E740481C1C}">
                <a14:useLocalDpi xmlns:a14="http://schemas.microsoft.com/office/drawing/2010/main"/>
              </a:ext>
            </a:extLst>
          </a:blip>
          <a:srcRect/>
          <a:stretch>
            <a:fillRect/>
          </a:stretch>
        </p:blipFill>
        <p:spPr bwMode="auto">
          <a:xfrm>
            <a:off x="6015963" y="2782316"/>
            <a:ext cx="4126007" cy="309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858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2AC24A9-CCB6-4F8D-B8DB-C2F3692CFA5A}"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138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2AC24A9-CCB6-4F8D-B8DB-C2F3692CFA5A}"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84339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02AC24A9-CCB6-4F8D-B8DB-C2F3692CFA5A}" type="datetimeFigureOut">
              <a:rPr lang="en-US" smtClean="0"/>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26971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31756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10/25/2023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86739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2AC24A9-CCB6-4F8D-B8DB-C2F3692CFA5A}" type="datetimeFigureOut">
              <a:rPr lang="en-US" smtClean="0"/>
              <a:t>10/25/2023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02042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3"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3"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02AC24A9-CCB6-4F8D-B8DB-C2F3692CFA5A}" type="datetimeFigureOut">
              <a:rPr lang="en-US" smtClean="0"/>
              <a:t>10/25/2023</a:t>
            </a:fld>
            <a:endParaRPr lang="en-US"/>
          </a:p>
        </p:txBody>
      </p:sp>
      <p:sp>
        <p:nvSpPr>
          <p:cNvPr id="6" name="Footer Placeholder 5"/>
          <p:cNvSpPr>
            <a:spLocks noGrp="1"/>
          </p:cNvSpPr>
          <p:nvPr>
            <p:ph type="ftr" sz="quarter" idx="11"/>
          </p:nvPr>
        </p:nvSpPr>
        <p:spPr>
          <a:xfrm>
            <a:off x="1219200" y="55499"/>
            <a:ext cx="7416800" cy="365125"/>
          </a:xfrm>
        </p:spPr>
        <p:txBody>
          <a:bodyPr/>
          <a:lstStyle/>
          <a:p>
            <a:endParaRPr lang="en-US"/>
          </a:p>
        </p:txBody>
      </p:sp>
      <p:sp>
        <p:nvSpPr>
          <p:cNvPr id="7" name="Slide Number Placeholder 6"/>
          <p:cNvSpPr>
            <a:spLocks noGrp="1"/>
          </p:cNvSpPr>
          <p:nvPr>
            <p:ph type="sldNum" sz="quarter" idx="12"/>
          </p:nvPr>
        </p:nvSpPr>
        <p:spPr>
          <a:xfrm>
            <a:off x="11480800" y="55499"/>
            <a:ext cx="6096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29073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AC24A9-CCB6-4F8D-B8DB-C2F3692CFA5A}"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94547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AC24A9-CCB6-4F8D-B8DB-C2F3692CFA5A}"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3059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inal Slide - DO NOT CHANGE ANYTHIN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2DC25EE-239B-4C5F-AAD1-255A7D5F1EE2}" type="slidenum">
              <a:rPr lang="en-US" smtClean="0"/>
              <a:t>‹#›</a:t>
            </a:fld>
            <a:endParaRPr lang="en-US"/>
          </a:p>
        </p:txBody>
      </p:sp>
      <p:sp>
        <p:nvSpPr>
          <p:cNvPr id="5" name="Date Placeholder 4"/>
          <p:cNvSpPr>
            <a:spLocks noGrp="1"/>
          </p:cNvSpPr>
          <p:nvPr>
            <p:ph type="dt" sz="half" idx="12"/>
          </p:nvPr>
        </p:nvSpPr>
        <p:spPr/>
        <p:txBody>
          <a:bodyPr/>
          <a:lstStyle/>
          <a:p>
            <a:fld id="{02AC24A9-CCB6-4F8D-B8DB-C2F3692CFA5A}" type="datetimeFigureOut">
              <a:rPr lang="en-US" smtClean="0"/>
              <a:t>10/25/2023</a:t>
            </a:fld>
            <a:endParaRPr lang="en-US"/>
          </a:p>
        </p:txBody>
      </p:sp>
      <p:pic>
        <p:nvPicPr>
          <p:cNvPr id="6" name="Picture 4" descr="cid:3287383400_2177562"/>
          <p:cNvPicPr>
            <a:picLocks noChangeAspect="1" noChangeArrowheads="1"/>
          </p:cNvPicPr>
          <p:nvPr/>
        </p:nvPicPr>
        <p:blipFill>
          <a:blip cstate="screen"/>
          <a:srcRect/>
          <a:stretch>
            <a:fillRect/>
          </a:stretch>
        </p:blipFill>
        <p:spPr bwMode="auto">
          <a:xfrm>
            <a:off x="609601" y="838201"/>
            <a:ext cx="11231033" cy="2747963"/>
          </a:xfrm>
          <a:prstGeom prst="rect">
            <a:avLst/>
          </a:prstGeom>
          <a:solidFill>
            <a:schemeClr val="hlink"/>
          </a:solidFill>
          <a:ln w="9525">
            <a:solidFill>
              <a:schemeClr val="bg1"/>
            </a:solidFill>
            <a:miter lim="800000"/>
            <a:headEnd/>
            <a:tailEnd/>
          </a:ln>
        </p:spPr>
      </p:pic>
      <p:sp>
        <p:nvSpPr>
          <p:cNvPr id="7" name="Rectangle 5"/>
          <p:cNvSpPr>
            <a:spLocks noChangeArrowheads="1"/>
          </p:cNvSpPr>
          <p:nvPr/>
        </p:nvSpPr>
        <p:spPr bwMode="auto">
          <a:xfrm>
            <a:off x="1036108" y="3890517"/>
            <a:ext cx="10119784" cy="1077218"/>
          </a:xfrm>
          <a:prstGeom prst="rect">
            <a:avLst/>
          </a:prstGeom>
          <a:noFill/>
          <a:ln w="25400">
            <a:noFill/>
            <a:miter lim="800000"/>
            <a:headEnd/>
            <a:tailEnd/>
          </a:ln>
        </p:spPr>
        <p:txBody>
          <a:bodyPr anchor="ctr">
            <a:spAutoFit/>
          </a:bodyPr>
          <a:lstStyle/>
          <a:p>
            <a:pPr algn="ctr"/>
            <a:r>
              <a:rPr lang="en-US" sz="1600" dirty="0">
                <a:solidFill>
                  <a:srgbClr val="000000"/>
                </a:solidFill>
                <a:cs typeface="Times New Roman" pitchFamily="18" charset="0"/>
              </a:rPr>
              <a:t>All rights reserved. No part of this publication may be reproduced, stored in a retrieval system, or transmitted, in any form or by any means, electronic, mechanical, photocopying, recording, or otherwise, without the prior written permission of the publisher. Printed in the United States of America.</a:t>
            </a:r>
          </a:p>
        </p:txBody>
      </p:sp>
      <p:sp>
        <p:nvSpPr>
          <p:cNvPr id="8" name="Rectangle 5"/>
          <p:cNvSpPr txBox="1">
            <a:spLocks noGrp="1" noChangeArrowheads="1"/>
          </p:cNvSpPr>
          <p:nvPr/>
        </p:nvSpPr>
        <p:spPr bwMode="auto">
          <a:xfrm>
            <a:off x="984251" y="5327650"/>
            <a:ext cx="10460567" cy="636588"/>
          </a:xfrm>
          <a:prstGeom prst="rect">
            <a:avLst/>
          </a:prstGeom>
          <a:noFill/>
          <a:ln>
            <a:miter lim="800000"/>
            <a:headEnd/>
            <a:tailEnd/>
          </a:ln>
        </p:spPr>
        <p:txBody>
          <a:bodyPr anchor="b"/>
          <a:lstStyle/>
          <a:p>
            <a:pPr algn="ctr">
              <a:defRPr/>
            </a:pPr>
            <a:r>
              <a:rPr lang="en-US" sz="1800" dirty="0">
                <a:solidFill>
                  <a:srgbClr val="000000"/>
                </a:solidFill>
                <a:effectLst>
                  <a:outerShdw blurRad="38100" dist="38100" dir="2700000" algn="tl">
                    <a:srgbClr val="C0C0C0"/>
                  </a:outerShdw>
                </a:effectLst>
                <a:latin typeface="Tahoma" charset="0"/>
              </a:rPr>
              <a:t>Copyright © 2014 Pearson Education, Inc.  </a:t>
            </a:r>
          </a:p>
          <a:p>
            <a:pPr algn="ctr">
              <a:defRPr/>
            </a:pPr>
            <a:r>
              <a:rPr lang="en-US" sz="1800" dirty="0">
                <a:solidFill>
                  <a:srgbClr val="000000"/>
                </a:solidFill>
                <a:effectLst>
                  <a:outerShdw blurRad="38100" dist="38100" dir="2700000" algn="tl">
                    <a:srgbClr val="C0C0C0"/>
                  </a:outerShdw>
                </a:effectLst>
                <a:latin typeface="Tahoma" charset="0"/>
              </a:rPr>
              <a:t>Publishing as Prentice Hall</a:t>
            </a:r>
            <a:endParaRPr lang="en-US" sz="1800" dirty="0">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147825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2AC24A9-CCB6-4F8D-B8DB-C2F3692CFA5A}"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22432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10/25/2023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44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10/25/2023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8939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10/25/2023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76991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10/25/2023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80614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10/25/2023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57328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10/25/2023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433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10/25/2023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46878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10/25/2023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52086168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6"/>
            <a:ext cx="2336800" cy="365125"/>
          </a:xfrm>
          <a:prstGeom prst="rect">
            <a:avLst/>
          </a:prstGeom>
        </p:spPr>
        <p:txBody>
          <a:bodyPr vert="horz" anchor="b"/>
          <a:lstStyle>
            <a:lvl1pPr algn="l" eaLnBrk="1" latinLnBrk="0" hangingPunct="1">
              <a:defRPr kumimoji="0" sz="1100">
                <a:solidFill>
                  <a:schemeClr val="tx2"/>
                </a:solidFill>
              </a:defRPr>
            </a:lvl1pPr>
            <a:extLst/>
          </a:lstStyle>
          <a:p>
            <a:fld id="{02AC24A9-CCB6-4F8D-B8DB-C2F3692CFA5A}" type="datetimeFigureOut">
              <a:rPr lang="en-US" smtClean="0"/>
              <a:t>10/25/2023</a:t>
            </a:fld>
            <a:endParaRPr lang="en-US"/>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11074400" y="6416676"/>
            <a:ext cx="1016000" cy="365125"/>
          </a:xfrm>
          <a:prstGeom prst="rect">
            <a:avLst/>
          </a:prstGeom>
        </p:spPr>
        <p:txBody>
          <a:bodyPr vert="horz" anchor="b"/>
          <a:lstStyle>
            <a:lvl1pPr algn="l" eaLnBrk="1" latinLnBrk="0" hangingPunct="1">
              <a:defRPr kumimoji="0" sz="1200">
                <a:solidFill>
                  <a:schemeClr val="tx2"/>
                </a:solidFill>
              </a:defRPr>
            </a:lvl1pPr>
            <a:extLst/>
          </a:lstStyle>
          <a:p>
            <a:fld id="{B2DC25EE-239B-4C5F-AAD1-255A7D5F1EE2}" type="slidenum">
              <a:rPr lang="en-US" smtClean="0"/>
              <a:t>‹#›</a:t>
            </a:fld>
            <a:endParaRPr lang="en-US"/>
          </a:p>
        </p:txBody>
      </p:sp>
    </p:spTree>
    <p:extLst>
      <p:ext uri="{BB962C8B-B14F-4D97-AF65-F5344CB8AC3E}">
        <p14:creationId xmlns:p14="http://schemas.microsoft.com/office/powerpoint/2010/main" val="295449940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s://bit.ly/library-101" TargetMode="External"/><Relationship Id="rId2" Type="http://schemas.openxmlformats.org/officeDocument/2006/relationships/hyperlink" Target="http://www.techhelptoday.com/videos" TargetMode="Externa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33.xml"/><Relationship Id="rId7"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slide" Target="slide34.xml"/><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slide" Target="slide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video" Target="https://www.youtube.com/embed/4p1rzw-7Jho?feature=oembed"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v=4p1rzw-7Jho"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0.png"/><Relationship Id="rId18" Type="http://schemas.openxmlformats.org/officeDocument/2006/relationships/slide" Target="slide36.xml"/><Relationship Id="rId3" Type="http://schemas.openxmlformats.org/officeDocument/2006/relationships/slide" Target="slide440.xml"/><Relationship Id="rId7" Type="http://schemas.openxmlformats.org/officeDocument/2006/relationships/image" Target="../media/image50.png"/><Relationship Id="rId12" Type="http://schemas.openxmlformats.org/officeDocument/2006/relationships/slide" Target="slide220.xml"/><Relationship Id="rId17" Type="http://schemas.openxmlformats.org/officeDocument/2006/relationships/image" Target="../media/image10.png"/><Relationship Id="rId2" Type="http://schemas.openxmlformats.org/officeDocument/2006/relationships/image" Target="../media/image5.png"/><Relationship Id="rId16" Type="http://schemas.openxmlformats.org/officeDocument/2006/relationships/image" Target="../media/image80.png"/><Relationship Id="rId1" Type="http://schemas.openxmlformats.org/officeDocument/2006/relationships/slideLayout" Target="../slideLayouts/slideLayout19.xml"/><Relationship Id="rId6" Type="http://schemas.openxmlformats.org/officeDocument/2006/relationships/slide" Target="slide90.xml"/><Relationship Id="rId11" Type="http://schemas.openxmlformats.org/officeDocument/2006/relationships/image" Target="../media/image8.png"/><Relationship Id="rId5" Type="http://schemas.openxmlformats.org/officeDocument/2006/relationships/image" Target="../media/image6.png"/><Relationship Id="rId15" Type="http://schemas.openxmlformats.org/officeDocument/2006/relationships/slide" Target="slide29.xml"/><Relationship Id="rId10" Type="http://schemas.openxmlformats.org/officeDocument/2006/relationships/image" Target="../media/image60.png"/><Relationship Id="rId19" Type="http://schemas.openxmlformats.org/officeDocument/2006/relationships/image" Target="../media/image90.png"/><Relationship Id="rId4" Type="http://schemas.openxmlformats.org/officeDocument/2006/relationships/image" Target="../media/image40.png"/><Relationship Id="rId9" Type="http://schemas.openxmlformats.org/officeDocument/2006/relationships/slide" Target="slide16.xml"/><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hyperlink" Target="http://www.techhelptoday.com/"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hyperlink" Target="http://www.techhelptoday.com/" TargetMode="External"/><Relationship Id="rId1" Type="http://schemas.openxmlformats.org/officeDocument/2006/relationships/slideLayout" Target="../slideLayouts/slideLayout12.xml"/></Relationships>
</file>

<file path=ppt/slides/_rels/slide4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Video 4" title="Defocused Particles Cyan Blue">
            <a:hlinkClick r:id="" action="ppaction://media"/>
            <a:extLst>
              <a:ext uri="{FF2B5EF4-FFF2-40B4-BE49-F238E27FC236}">
                <a16:creationId xmlns:a16="http://schemas.microsoft.com/office/drawing/2014/main" id="{CA071B4D-8CE8-2761-0BB3-286E8BBCC3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16C863D-FA2D-4498-587B-C73FCC4102B7}"/>
              </a:ext>
            </a:extLst>
          </p:cNvPr>
          <p:cNvSpPr>
            <a:spLocks noGrp="1"/>
          </p:cNvSpPr>
          <p:nvPr>
            <p:ph type="ctrTitle"/>
          </p:nvPr>
        </p:nvSpPr>
        <p:spPr>
          <a:xfrm>
            <a:off x="371372" y="415936"/>
            <a:ext cx="11497540" cy="4135102"/>
          </a:xfrm>
          <a:ln>
            <a:noFill/>
          </a:ln>
        </p:spPr>
        <p:txBody>
          <a:bodyPr anchor="t">
            <a:normAutofit/>
          </a:bodyPr>
          <a:lstStyle/>
          <a:p>
            <a:r>
              <a:rPr lang="en-US" sz="9800" dirty="0">
                <a:solidFill>
                  <a:schemeClr val="bg1"/>
                </a:solidFill>
                <a:effectLst>
                  <a:outerShdw blurRad="38100" dist="76200" dir="2700000" algn="tl">
                    <a:srgbClr val="000000"/>
                  </a:outerShdw>
                </a:effectLst>
              </a:rPr>
              <a:t>Powerful PowerPoint Slides</a:t>
            </a:r>
          </a:p>
        </p:txBody>
      </p:sp>
      <p:sp>
        <p:nvSpPr>
          <p:cNvPr id="11" name="Rectangle 10">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3" name="Subtitle 2">
            <a:extLst>
              <a:ext uri="{FF2B5EF4-FFF2-40B4-BE49-F238E27FC236}">
                <a16:creationId xmlns:a16="http://schemas.microsoft.com/office/drawing/2014/main" id="{B729B0B4-406E-E778-F2A1-53BFAC3E14CE}"/>
              </a:ext>
            </a:extLst>
          </p:cNvPr>
          <p:cNvSpPr>
            <a:spLocks noGrp="1"/>
          </p:cNvSpPr>
          <p:nvPr>
            <p:ph type="subTitle" idx="1"/>
          </p:nvPr>
        </p:nvSpPr>
        <p:spPr>
          <a:xfrm>
            <a:off x="371371" y="5306608"/>
            <a:ext cx="10585099" cy="1175039"/>
          </a:xfrm>
        </p:spPr>
        <p:txBody>
          <a:bodyPr anchor="b">
            <a:normAutofit fontScale="92500" lnSpcReduction="10000"/>
          </a:bodyPr>
          <a:lstStyle/>
          <a:p>
            <a:r>
              <a:rPr lang="en-US" sz="3200" b="1" dirty="0">
                <a:solidFill>
                  <a:schemeClr val="bg1"/>
                </a:solidFill>
                <a:effectLst>
                  <a:outerShdw blurRad="38100" dist="38100" dir="2700000" algn="tl">
                    <a:srgbClr val="000000">
                      <a:alpha val="43137"/>
                    </a:srgbClr>
                  </a:outerShdw>
                </a:effectLst>
              </a:rPr>
              <a:t>Rich Malloy</a:t>
            </a:r>
          </a:p>
          <a:p>
            <a:r>
              <a:rPr lang="en-US" sz="3200" b="1" dirty="0">
                <a:solidFill>
                  <a:schemeClr val="bg1"/>
                </a:solidFill>
                <a:effectLst>
                  <a:outerShdw blurRad="38100" dist="38100" dir="2700000" algn="tl">
                    <a:srgbClr val="000000">
                      <a:alpha val="43137"/>
                    </a:srgbClr>
                  </a:outerShdw>
                </a:effectLst>
              </a:rPr>
              <a:t>Tech Help Today</a:t>
            </a:r>
          </a:p>
        </p:txBody>
      </p:sp>
    </p:spTree>
    <p:extLst>
      <p:ext uri="{BB962C8B-B14F-4D97-AF65-F5344CB8AC3E}">
        <p14:creationId xmlns:p14="http://schemas.microsoft.com/office/powerpoint/2010/main" val="113907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33ED-1591-7305-0485-6D39D19F955E}"/>
              </a:ext>
            </a:extLst>
          </p:cNvPr>
          <p:cNvSpPr>
            <a:spLocks noGrp="1"/>
          </p:cNvSpPr>
          <p:nvPr>
            <p:ph type="title"/>
          </p:nvPr>
        </p:nvSpPr>
        <p:spPr/>
        <p:txBody>
          <a:bodyPr/>
          <a:lstStyle/>
          <a:p>
            <a:r>
              <a:rPr lang="en-US" dirty="0"/>
              <a:t>Animation</a:t>
            </a:r>
          </a:p>
        </p:txBody>
      </p:sp>
      <p:sp>
        <p:nvSpPr>
          <p:cNvPr id="3" name="Content Placeholder 2">
            <a:extLst>
              <a:ext uri="{FF2B5EF4-FFF2-40B4-BE49-F238E27FC236}">
                <a16:creationId xmlns:a16="http://schemas.microsoft.com/office/drawing/2014/main" id="{737E8C56-462A-07D9-E987-C03010916ECD}"/>
              </a:ext>
            </a:extLst>
          </p:cNvPr>
          <p:cNvSpPr>
            <a:spLocks noGrp="1"/>
          </p:cNvSpPr>
          <p:nvPr>
            <p:ph idx="1"/>
          </p:nvPr>
        </p:nvSpPr>
        <p:spPr/>
        <p:txBody>
          <a:bodyPr/>
          <a:lstStyle/>
          <a:p>
            <a:pPr>
              <a:spcBef>
                <a:spcPts val="1800"/>
              </a:spcBef>
            </a:pPr>
            <a:r>
              <a:rPr lang="en-US" dirty="0"/>
              <a:t>Can make objects appear</a:t>
            </a:r>
          </a:p>
          <a:p>
            <a:pPr>
              <a:spcBef>
                <a:spcPts val="1800"/>
              </a:spcBef>
            </a:pPr>
            <a:r>
              <a:rPr lang="en-US" dirty="0"/>
              <a:t>Text</a:t>
            </a:r>
          </a:p>
          <a:p>
            <a:pPr>
              <a:spcBef>
                <a:spcPts val="1800"/>
              </a:spcBef>
            </a:pPr>
            <a:r>
              <a:rPr lang="en-US" dirty="0"/>
              <a:t>Shapes</a:t>
            </a:r>
          </a:p>
          <a:p>
            <a:pPr>
              <a:spcBef>
                <a:spcPts val="1800"/>
              </a:spcBef>
            </a:pPr>
            <a:r>
              <a:rPr lang="en-US" dirty="0"/>
              <a:t>Pictures</a:t>
            </a:r>
          </a:p>
          <a:p>
            <a:pPr>
              <a:spcBef>
                <a:spcPts val="1800"/>
              </a:spcBef>
            </a:pPr>
            <a:r>
              <a:rPr lang="en-US" dirty="0"/>
              <a:t>Best use: Annotation</a:t>
            </a:r>
          </a:p>
          <a:p>
            <a:pPr>
              <a:spcBef>
                <a:spcPts val="1800"/>
              </a:spcBef>
            </a:pPr>
            <a:endParaRPr lang="en-US" dirty="0"/>
          </a:p>
        </p:txBody>
      </p:sp>
      <p:sp>
        <p:nvSpPr>
          <p:cNvPr id="4" name="Rectangle 3">
            <a:extLst>
              <a:ext uri="{FF2B5EF4-FFF2-40B4-BE49-F238E27FC236}">
                <a16:creationId xmlns:a16="http://schemas.microsoft.com/office/drawing/2014/main" id="{C92C70F1-3034-6D4D-8D31-B8E716EA8826}"/>
              </a:ext>
            </a:extLst>
          </p:cNvPr>
          <p:cNvSpPr/>
          <p:nvPr/>
        </p:nvSpPr>
        <p:spPr>
          <a:xfrm>
            <a:off x="1104900" y="4432300"/>
            <a:ext cx="5054600" cy="825500"/>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E012CE3-B829-7997-41A4-5BD654DC65E1}"/>
              </a:ext>
            </a:extLst>
          </p:cNvPr>
          <p:cNvSpPr txBox="1"/>
          <p:nvPr/>
        </p:nvSpPr>
        <p:spPr>
          <a:xfrm>
            <a:off x="6477000" y="1805136"/>
            <a:ext cx="2438400" cy="553998"/>
          </a:xfrm>
          <a:prstGeom prst="rect">
            <a:avLst/>
          </a:prstGeom>
          <a:noFill/>
        </p:spPr>
        <p:txBody>
          <a:bodyPr wrap="square" rtlCol="0">
            <a:spAutoFit/>
          </a:bodyPr>
          <a:lstStyle/>
          <a:p>
            <a:r>
              <a:rPr lang="en-US" sz="3000" dirty="0"/>
              <a:t>, disappear</a:t>
            </a:r>
          </a:p>
        </p:txBody>
      </p:sp>
      <p:sp>
        <p:nvSpPr>
          <p:cNvPr id="6" name="TextBox 5">
            <a:extLst>
              <a:ext uri="{FF2B5EF4-FFF2-40B4-BE49-F238E27FC236}">
                <a16:creationId xmlns:a16="http://schemas.microsoft.com/office/drawing/2014/main" id="{71B0D2A3-1669-22CE-CC02-EAD610BEB967}"/>
              </a:ext>
            </a:extLst>
          </p:cNvPr>
          <p:cNvSpPr txBox="1"/>
          <p:nvPr/>
        </p:nvSpPr>
        <p:spPr>
          <a:xfrm>
            <a:off x="8610600" y="1826712"/>
            <a:ext cx="2209800" cy="553998"/>
          </a:xfrm>
          <a:prstGeom prst="rect">
            <a:avLst/>
          </a:prstGeom>
          <a:noFill/>
        </p:spPr>
        <p:txBody>
          <a:bodyPr wrap="square" rtlCol="0">
            <a:spAutoFit/>
          </a:bodyPr>
          <a:lstStyle/>
          <a:p>
            <a:r>
              <a:rPr lang="en-US" sz="3000" dirty="0"/>
              <a:t>, or move</a:t>
            </a:r>
          </a:p>
        </p:txBody>
      </p:sp>
    </p:spTree>
    <p:extLst>
      <p:ext uri="{BB962C8B-B14F-4D97-AF65-F5344CB8AC3E}">
        <p14:creationId xmlns:p14="http://schemas.microsoft.com/office/powerpoint/2010/main" val="298202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100"/>
                                  </p:iterate>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100"/>
                                  </p:iterate>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C6763-4280-FDD6-6056-A254D7F2BF51}"/>
              </a:ext>
            </a:extLst>
          </p:cNvPr>
          <p:cNvSpPr>
            <a:spLocks noGrp="1"/>
          </p:cNvSpPr>
          <p:nvPr>
            <p:ph type="title"/>
          </p:nvPr>
        </p:nvSpPr>
        <p:spPr/>
        <p:txBody>
          <a:bodyPr/>
          <a:lstStyle/>
          <a:p>
            <a:r>
              <a:rPr lang="en-US" dirty="0"/>
              <a:t>Annotations</a:t>
            </a:r>
          </a:p>
        </p:txBody>
      </p:sp>
      <p:sp>
        <p:nvSpPr>
          <p:cNvPr id="3" name="Content Placeholder 2">
            <a:extLst>
              <a:ext uri="{FF2B5EF4-FFF2-40B4-BE49-F238E27FC236}">
                <a16:creationId xmlns:a16="http://schemas.microsoft.com/office/drawing/2014/main" id="{713DF866-B9D7-C137-4DE3-CDCD6677BC4C}"/>
              </a:ext>
            </a:extLst>
          </p:cNvPr>
          <p:cNvSpPr>
            <a:spLocks noGrp="1"/>
          </p:cNvSpPr>
          <p:nvPr>
            <p:ph idx="1"/>
          </p:nvPr>
        </p:nvSpPr>
        <p:spPr/>
        <p:txBody>
          <a:bodyPr/>
          <a:lstStyle/>
          <a:p>
            <a:pPr>
              <a:lnSpc>
                <a:spcPct val="200000"/>
              </a:lnSpc>
            </a:pPr>
            <a:r>
              <a:rPr lang="en-US" dirty="0"/>
              <a:t>Underlines</a:t>
            </a:r>
          </a:p>
          <a:p>
            <a:pPr>
              <a:lnSpc>
                <a:spcPct val="200000"/>
              </a:lnSpc>
            </a:pPr>
            <a:r>
              <a:rPr lang="en-US" dirty="0"/>
              <a:t>Arrows</a:t>
            </a:r>
          </a:p>
          <a:p>
            <a:pPr>
              <a:lnSpc>
                <a:spcPct val="200000"/>
              </a:lnSpc>
            </a:pPr>
            <a:r>
              <a:rPr lang="en-US" dirty="0"/>
              <a:t>Boxes</a:t>
            </a:r>
          </a:p>
          <a:p>
            <a:pPr>
              <a:lnSpc>
                <a:spcPct val="200000"/>
              </a:lnSpc>
            </a:pPr>
            <a:r>
              <a:rPr lang="en-US" dirty="0"/>
              <a:t>Circles</a:t>
            </a:r>
          </a:p>
        </p:txBody>
      </p:sp>
      <p:cxnSp>
        <p:nvCxnSpPr>
          <p:cNvPr id="5" name="Straight Connector 4">
            <a:extLst>
              <a:ext uri="{FF2B5EF4-FFF2-40B4-BE49-F238E27FC236}">
                <a16:creationId xmlns:a16="http://schemas.microsoft.com/office/drawing/2014/main" id="{6372433E-BD90-7BC5-3B25-CFA27264D581}"/>
              </a:ext>
            </a:extLst>
          </p:cNvPr>
          <p:cNvCxnSpPr/>
          <p:nvPr/>
        </p:nvCxnSpPr>
        <p:spPr>
          <a:xfrm>
            <a:off x="1663700" y="2692400"/>
            <a:ext cx="2159000"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6" name="Arrow: Left 5">
            <a:extLst>
              <a:ext uri="{FF2B5EF4-FFF2-40B4-BE49-F238E27FC236}">
                <a16:creationId xmlns:a16="http://schemas.microsoft.com/office/drawing/2014/main" id="{72B565C8-83D6-91B2-4FF8-9B65B1001A83}"/>
              </a:ext>
            </a:extLst>
          </p:cNvPr>
          <p:cNvSpPr/>
          <p:nvPr/>
        </p:nvSpPr>
        <p:spPr>
          <a:xfrm>
            <a:off x="3365500" y="2997200"/>
            <a:ext cx="1333500" cy="749299"/>
          </a:xfrm>
          <a:prstGeom prst="leftArrow">
            <a:avLst/>
          </a:prstGeom>
          <a:solidFill>
            <a:schemeClr val="accent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2D8D4A-9562-4914-04D7-4E378FF8B09E}"/>
              </a:ext>
            </a:extLst>
          </p:cNvPr>
          <p:cNvSpPr/>
          <p:nvPr/>
        </p:nvSpPr>
        <p:spPr>
          <a:xfrm>
            <a:off x="1028700" y="4051297"/>
            <a:ext cx="2425700" cy="673101"/>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F9C7E1-E365-CED8-133E-978D5424204B}"/>
              </a:ext>
            </a:extLst>
          </p:cNvPr>
          <p:cNvSpPr/>
          <p:nvPr/>
        </p:nvSpPr>
        <p:spPr>
          <a:xfrm>
            <a:off x="914400" y="4902200"/>
            <a:ext cx="2692400" cy="9525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64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0CC59-B162-D4D9-2318-F29547D6C881}"/>
              </a:ext>
            </a:extLst>
          </p:cNvPr>
          <p:cNvSpPr>
            <a:spLocks noGrp="1"/>
          </p:cNvSpPr>
          <p:nvPr>
            <p:ph type="title"/>
          </p:nvPr>
        </p:nvSpPr>
        <p:spPr/>
        <p:txBody>
          <a:bodyPr/>
          <a:lstStyle/>
          <a:p>
            <a:r>
              <a:rPr lang="en-US" dirty="0"/>
              <a:t>How to Animate Objects</a:t>
            </a:r>
          </a:p>
        </p:txBody>
      </p:sp>
      <p:sp>
        <p:nvSpPr>
          <p:cNvPr id="3" name="Content Placeholder 2">
            <a:extLst>
              <a:ext uri="{FF2B5EF4-FFF2-40B4-BE49-F238E27FC236}">
                <a16:creationId xmlns:a16="http://schemas.microsoft.com/office/drawing/2014/main" id="{D30E677F-418F-A740-4A8A-0125610B5A98}"/>
              </a:ext>
            </a:extLst>
          </p:cNvPr>
          <p:cNvSpPr>
            <a:spLocks noGrp="1"/>
          </p:cNvSpPr>
          <p:nvPr>
            <p:ph idx="1"/>
          </p:nvPr>
        </p:nvSpPr>
        <p:spPr/>
        <p:txBody>
          <a:bodyPr/>
          <a:lstStyle/>
          <a:p>
            <a:pPr>
              <a:spcBef>
                <a:spcPts val="1800"/>
              </a:spcBef>
            </a:pPr>
            <a:r>
              <a:rPr lang="en-US" dirty="0"/>
              <a:t>Select the object(s) or text</a:t>
            </a:r>
          </a:p>
          <a:p>
            <a:pPr>
              <a:spcBef>
                <a:spcPts val="1800"/>
              </a:spcBef>
            </a:pPr>
            <a:r>
              <a:rPr lang="en-US" dirty="0"/>
              <a:t>Click the </a:t>
            </a:r>
            <a:r>
              <a:rPr lang="en-US" b="1" dirty="0"/>
              <a:t>Animations</a:t>
            </a:r>
            <a:r>
              <a:rPr lang="en-US" dirty="0"/>
              <a:t> tab</a:t>
            </a:r>
          </a:p>
          <a:p>
            <a:pPr>
              <a:spcBef>
                <a:spcPts val="1800"/>
              </a:spcBef>
            </a:pPr>
            <a:r>
              <a:rPr lang="en-US" dirty="0"/>
              <a:t>Choose the desired animation</a:t>
            </a:r>
          </a:p>
        </p:txBody>
      </p:sp>
    </p:spTree>
    <p:extLst>
      <p:ext uri="{BB962C8B-B14F-4D97-AF65-F5344CB8AC3E}">
        <p14:creationId xmlns:p14="http://schemas.microsoft.com/office/powerpoint/2010/main" val="4160117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C6763-4280-FDD6-6056-A254D7F2BF51}"/>
              </a:ext>
            </a:extLst>
          </p:cNvPr>
          <p:cNvSpPr>
            <a:spLocks noGrp="1"/>
          </p:cNvSpPr>
          <p:nvPr>
            <p:ph type="title"/>
          </p:nvPr>
        </p:nvSpPr>
        <p:spPr/>
        <p:txBody>
          <a:bodyPr/>
          <a:lstStyle/>
          <a:p>
            <a:r>
              <a:rPr lang="en-US" dirty="0"/>
              <a:t>Annotation Exercise</a:t>
            </a:r>
          </a:p>
        </p:txBody>
      </p:sp>
      <p:sp>
        <p:nvSpPr>
          <p:cNvPr id="3" name="Content Placeholder 2">
            <a:extLst>
              <a:ext uri="{FF2B5EF4-FFF2-40B4-BE49-F238E27FC236}">
                <a16:creationId xmlns:a16="http://schemas.microsoft.com/office/drawing/2014/main" id="{713DF866-B9D7-C137-4DE3-CDCD6677BC4C}"/>
              </a:ext>
            </a:extLst>
          </p:cNvPr>
          <p:cNvSpPr>
            <a:spLocks noGrp="1"/>
          </p:cNvSpPr>
          <p:nvPr>
            <p:ph idx="1"/>
          </p:nvPr>
        </p:nvSpPr>
        <p:spPr>
          <a:xfrm>
            <a:off x="1219200" y="2164560"/>
            <a:ext cx="10363200" cy="4572000"/>
          </a:xfrm>
        </p:spPr>
        <p:txBody>
          <a:bodyPr/>
          <a:lstStyle/>
          <a:p>
            <a:pPr>
              <a:lnSpc>
                <a:spcPct val="200000"/>
              </a:lnSpc>
            </a:pPr>
            <a:r>
              <a:rPr lang="en-US" dirty="0"/>
              <a:t>Underlines</a:t>
            </a:r>
          </a:p>
          <a:p>
            <a:pPr>
              <a:lnSpc>
                <a:spcPct val="200000"/>
              </a:lnSpc>
            </a:pPr>
            <a:r>
              <a:rPr lang="en-US" dirty="0"/>
              <a:t>Arrows</a:t>
            </a:r>
          </a:p>
          <a:p>
            <a:pPr>
              <a:lnSpc>
                <a:spcPct val="200000"/>
              </a:lnSpc>
            </a:pPr>
            <a:r>
              <a:rPr lang="en-US" dirty="0"/>
              <a:t>Boxes</a:t>
            </a:r>
          </a:p>
          <a:p>
            <a:pPr>
              <a:lnSpc>
                <a:spcPct val="200000"/>
              </a:lnSpc>
            </a:pPr>
            <a:r>
              <a:rPr lang="en-US" dirty="0"/>
              <a:t>Circles</a:t>
            </a:r>
          </a:p>
        </p:txBody>
      </p:sp>
      <p:sp>
        <p:nvSpPr>
          <p:cNvPr id="4" name="TextBox 3">
            <a:extLst>
              <a:ext uri="{FF2B5EF4-FFF2-40B4-BE49-F238E27FC236}">
                <a16:creationId xmlns:a16="http://schemas.microsoft.com/office/drawing/2014/main" id="{4211571B-6844-22FD-2DDC-FDCCB58D1227}"/>
              </a:ext>
            </a:extLst>
          </p:cNvPr>
          <p:cNvSpPr txBox="1"/>
          <p:nvPr/>
        </p:nvSpPr>
        <p:spPr>
          <a:xfrm>
            <a:off x="1219200" y="1367028"/>
            <a:ext cx="9271000" cy="461665"/>
          </a:xfrm>
          <a:prstGeom prst="rect">
            <a:avLst/>
          </a:prstGeom>
          <a:noFill/>
        </p:spPr>
        <p:txBody>
          <a:bodyPr wrap="square" rtlCol="0">
            <a:spAutoFit/>
          </a:bodyPr>
          <a:lstStyle/>
          <a:p>
            <a:r>
              <a:rPr lang="en-US" sz="2400" dirty="0"/>
              <a:t>Annotate the text below using the shapes indicated</a:t>
            </a:r>
          </a:p>
        </p:txBody>
      </p:sp>
    </p:spTree>
    <p:extLst>
      <p:ext uri="{BB962C8B-B14F-4D97-AF65-F5344CB8AC3E}">
        <p14:creationId xmlns:p14="http://schemas.microsoft.com/office/powerpoint/2010/main" val="2574773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E22F-43F9-5A0C-5A89-5E60F191D2CE}"/>
              </a:ext>
            </a:extLst>
          </p:cNvPr>
          <p:cNvSpPr>
            <a:spLocks noGrp="1"/>
          </p:cNvSpPr>
          <p:nvPr>
            <p:ph type="title"/>
          </p:nvPr>
        </p:nvSpPr>
        <p:spPr/>
        <p:txBody>
          <a:bodyPr/>
          <a:lstStyle/>
          <a:p>
            <a:r>
              <a:rPr lang="en-US" dirty="0"/>
              <a:t>Dimming Bullet Points</a:t>
            </a:r>
          </a:p>
        </p:txBody>
      </p:sp>
      <p:sp>
        <p:nvSpPr>
          <p:cNvPr id="3" name="Content Placeholder 2">
            <a:extLst>
              <a:ext uri="{FF2B5EF4-FFF2-40B4-BE49-F238E27FC236}">
                <a16:creationId xmlns:a16="http://schemas.microsoft.com/office/drawing/2014/main" id="{EB655843-F87B-CF0D-79C9-F27A9604BF7B}"/>
              </a:ext>
            </a:extLst>
          </p:cNvPr>
          <p:cNvSpPr>
            <a:spLocks noGrp="1"/>
          </p:cNvSpPr>
          <p:nvPr>
            <p:ph idx="1"/>
          </p:nvPr>
        </p:nvSpPr>
        <p:spPr/>
        <p:txBody>
          <a:bodyPr/>
          <a:lstStyle/>
          <a:p>
            <a:pPr>
              <a:spcBef>
                <a:spcPts val="1800"/>
              </a:spcBef>
            </a:pPr>
            <a:r>
              <a:rPr lang="en-US" dirty="0"/>
              <a:t>Each bullet point appears</a:t>
            </a:r>
          </a:p>
          <a:p>
            <a:pPr>
              <a:spcBef>
                <a:spcPts val="1800"/>
              </a:spcBef>
            </a:pPr>
            <a:r>
              <a:rPr lang="en-US" dirty="0"/>
              <a:t>And the previous ones are dimmed</a:t>
            </a:r>
          </a:p>
          <a:p>
            <a:pPr>
              <a:spcBef>
                <a:spcPts val="1800"/>
              </a:spcBef>
            </a:pPr>
            <a:r>
              <a:rPr lang="en-US" dirty="0"/>
              <a:t>Helps audience focus on current point</a:t>
            </a:r>
          </a:p>
        </p:txBody>
      </p:sp>
    </p:spTree>
    <p:extLst>
      <p:ext uri="{BB962C8B-B14F-4D97-AF65-F5344CB8AC3E}">
        <p14:creationId xmlns:p14="http://schemas.microsoft.com/office/powerpoint/2010/main" val="169963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777777"/>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2ADD-FC15-52C4-9A29-7B88FF217198}"/>
              </a:ext>
            </a:extLst>
          </p:cNvPr>
          <p:cNvSpPr>
            <a:spLocks noGrp="1"/>
          </p:cNvSpPr>
          <p:nvPr>
            <p:ph type="title"/>
          </p:nvPr>
        </p:nvSpPr>
        <p:spPr/>
        <p:txBody>
          <a:bodyPr/>
          <a:lstStyle/>
          <a:p>
            <a:r>
              <a:rPr lang="en-US" dirty="0"/>
              <a:t>How to Dim Bullet Points</a:t>
            </a:r>
          </a:p>
        </p:txBody>
      </p:sp>
      <p:sp>
        <p:nvSpPr>
          <p:cNvPr id="3" name="Content Placeholder 2">
            <a:extLst>
              <a:ext uri="{FF2B5EF4-FFF2-40B4-BE49-F238E27FC236}">
                <a16:creationId xmlns:a16="http://schemas.microsoft.com/office/drawing/2014/main" id="{E3B4D178-EF60-FC68-1350-975CD5F71390}"/>
              </a:ext>
            </a:extLst>
          </p:cNvPr>
          <p:cNvSpPr>
            <a:spLocks noGrp="1"/>
          </p:cNvSpPr>
          <p:nvPr>
            <p:ph idx="1"/>
          </p:nvPr>
        </p:nvSpPr>
        <p:spPr/>
        <p:txBody>
          <a:bodyPr>
            <a:normAutofit/>
          </a:bodyPr>
          <a:lstStyle/>
          <a:p>
            <a:pPr>
              <a:spcBef>
                <a:spcPts val="1800"/>
              </a:spcBef>
            </a:pPr>
            <a:r>
              <a:rPr lang="en-US" dirty="0"/>
              <a:t>Show the </a:t>
            </a:r>
            <a:r>
              <a:rPr lang="en-US" b="1" dirty="0"/>
              <a:t>Animation Panel</a:t>
            </a:r>
          </a:p>
          <a:p>
            <a:pPr>
              <a:spcBef>
                <a:spcPts val="1800"/>
              </a:spcBef>
            </a:pPr>
            <a:r>
              <a:rPr lang="en-US" dirty="0"/>
              <a:t>In the panel, select all but the last bullet point</a:t>
            </a:r>
          </a:p>
          <a:p>
            <a:pPr>
              <a:spcBef>
                <a:spcPts val="1800"/>
              </a:spcBef>
            </a:pPr>
            <a:r>
              <a:rPr lang="en-US" dirty="0"/>
              <a:t>Rt-click and choose </a:t>
            </a:r>
            <a:r>
              <a:rPr lang="en-US" b="1" dirty="0"/>
              <a:t>Effect Options</a:t>
            </a:r>
          </a:p>
          <a:p>
            <a:pPr>
              <a:spcBef>
                <a:spcPts val="1800"/>
              </a:spcBef>
            </a:pPr>
            <a:r>
              <a:rPr lang="en-US" dirty="0"/>
              <a:t>Change </a:t>
            </a:r>
            <a:r>
              <a:rPr lang="en-US" b="1" dirty="0"/>
              <a:t>After Animation </a:t>
            </a:r>
            <a:r>
              <a:rPr lang="en-US" dirty="0"/>
              <a:t>to </a:t>
            </a:r>
            <a:r>
              <a:rPr lang="en-US" b="1" dirty="0"/>
              <a:t>More Colors …</a:t>
            </a:r>
          </a:p>
          <a:p>
            <a:pPr>
              <a:spcBef>
                <a:spcPts val="1800"/>
              </a:spcBef>
            </a:pPr>
            <a:r>
              <a:rPr lang="en-US" dirty="0"/>
              <a:t>Choose a medium gray color </a:t>
            </a:r>
          </a:p>
        </p:txBody>
      </p:sp>
    </p:spTree>
    <p:extLst>
      <p:ext uri="{BB962C8B-B14F-4D97-AF65-F5344CB8AC3E}">
        <p14:creationId xmlns:p14="http://schemas.microsoft.com/office/powerpoint/2010/main" val="4164419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6727-445D-8833-3B0A-C4CE45A47A59}"/>
              </a:ext>
            </a:extLst>
          </p:cNvPr>
          <p:cNvSpPr>
            <a:spLocks noGrp="1"/>
          </p:cNvSpPr>
          <p:nvPr>
            <p:ph type="ctrTitle"/>
          </p:nvPr>
        </p:nvSpPr>
        <p:spPr>
          <a:xfrm>
            <a:off x="756650" y="1010920"/>
            <a:ext cx="10825750" cy="1975104"/>
          </a:xfrm>
        </p:spPr>
        <p:txBody>
          <a:bodyPr/>
          <a:lstStyle/>
          <a:p>
            <a:r>
              <a:rPr lang="en-US" sz="9600" cap="none" dirty="0">
                <a:solidFill>
                  <a:schemeClr val="tx1"/>
                </a:solidFill>
                <a:effectLst>
                  <a:outerShdw blurRad="38100" dist="76200" dir="2700000" algn="tl">
                    <a:srgbClr val="000000">
                      <a:alpha val="86000"/>
                    </a:srgbClr>
                  </a:outerShdw>
                </a:effectLst>
                <a:latin typeface="Arial Black" panose="020B0A04020102020204" pitchFamily="34" charset="0"/>
              </a:rPr>
              <a:t>Morphing</a:t>
            </a:r>
          </a:p>
        </p:txBody>
      </p:sp>
      <p:pic>
        <p:nvPicPr>
          <p:cNvPr id="6" name="Picture 5" descr="Woman in business attire">
            <a:extLst>
              <a:ext uri="{FF2B5EF4-FFF2-40B4-BE49-F238E27FC236}">
                <a16:creationId xmlns:a16="http://schemas.microsoft.com/office/drawing/2014/main" id="{CEE50854-77DF-BABB-3DA3-A6EDA6C173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3554" y="3151737"/>
            <a:ext cx="3974267" cy="2650844"/>
          </a:xfrm>
          <a:prstGeom prst="rect">
            <a:avLst/>
          </a:prstGeom>
        </p:spPr>
      </p:pic>
      <p:pic>
        <p:nvPicPr>
          <p:cNvPr id="7" name="Picture 6" descr="Woman in business attire">
            <a:extLst>
              <a:ext uri="{FF2B5EF4-FFF2-40B4-BE49-F238E27FC236}">
                <a16:creationId xmlns:a16="http://schemas.microsoft.com/office/drawing/2014/main" id="{A0AD27F8-D443-FC70-E9D6-35E0F2DA20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67143" y="3151737"/>
            <a:ext cx="3668207" cy="2650844"/>
          </a:xfrm>
          <a:prstGeom prst="rect">
            <a:avLst/>
          </a:prstGeom>
        </p:spPr>
      </p:pic>
      <p:sp>
        <p:nvSpPr>
          <p:cNvPr id="8" name="Arrow: Right 7">
            <a:extLst>
              <a:ext uri="{FF2B5EF4-FFF2-40B4-BE49-F238E27FC236}">
                <a16:creationId xmlns:a16="http://schemas.microsoft.com/office/drawing/2014/main" id="{1BAFCF6E-DE46-BCD7-2187-65272AB3173D}"/>
              </a:ext>
            </a:extLst>
          </p:cNvPr>
          <p:cNvSpPr/>
          <p:nvPr/>
        </p:nvSpPr>
        <p:spPr>
          <a:xfrm>
            <a:off x="5507421" y="3841283"/>
            <a:ext cx="1786760" cy="127175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851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2ED67-7412-8B0C-2B7C-D9DE80B0CC3C}"/>
              </a:ext>
            </a:extLst>
          </p:cNvPr>
          <p:cNvSpPr>
            <a:spLocks noGrp="1"/>
          </p:cNvSpPr>
          <p:nvPr>
            <p:ph type="title"/>
          </p:nvPr>
        </p:nvSpPr>
        <p:spPr/>
        <p:txBody>
          <a:bodyPr/>
          <a:lstStyle/>
          <a:p>
            <a:r>
              <a:rPr lang="en-US" dirty="0"/>
              <a:t>Transitions</a:t>
            </a:r>
          </a:p>
        </p:txBody>
      </p:sp>
      <p:sp>
        <p:nvSpPr>
          <p:cNvPr id="3" name="Content Placeholder 2">
            <a:extLst>
              <a:ext uri="{FF2B5EF4-FFF2-40B4-BE49-F238E27FC236}">
                <a16:creationId xmlns:a16="http://schemas.microsoft.com/office/drawing/2014/main" id="{EA9C8EDF-7224-F88B-E23F-EB484EC308F2}"/>
              </a:ext>
            </a:extLst>
          </p:cNvPr>
          <p:cNvSpPr>
            <a:spLocks noGrp="1"/>
          </p:cNvSpPr>
          <p:nvPr>
            <p:ph idx="1"/>
          </p:nvPr>
        </p:nvSpPr>
        <p:spPr/>
        <p:txBody>
          <a:bodyPr/>
          <a:lstStyle/>
          <a:p>
            <a:r>
              <a:rPr lang="en-US" dirty="0"/>
              <a:t>Easily animates the transition between slides</a:t>
            </a:r>
          </a:p>
        </p:txBody>
      </p:sp>
    </p:spTree>
    <p:extLst>
      <p:ext uri="{BB962C8B-B14F-4D97-AF65-F5344CB8AC3E}">
        <p14:creationId xmlns:p14="http://schemas.microsoft.com/office/powerpoint/2010/main" val="383218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C007-8174-6CA9-F66D-E443BEA52AA7}"/>
              </a:ext>
            </a:extLst>
          </p:cNvPr>
          <p:cNvSpPr>
            <a:spLocks noGrp="1"/>
          </p:cNvSpPr>
          <p:nvPr>
            <p:ph type="title"/>
          </p:nvPr>
        </p:nvSpPr>
        <p:spPr/>
        <p:txBody>
          <a:bodyPr/>
          <a:lstStyle/>
          <a:p>
            <a:r>
              <a:rPr lang="en-US" dirty="0"/>
              <a:t>How to Add Transitions</a:t>
            </a:r>
          </a:p>
        </p:txBody>
      </p:sp>
      <p:sp>
        <p:nvSpPr>
          <p:cNvPr id="3" name="Content Placeholder 2">
            <a:extLst>
              <a:ext uri="{FF2B5EF4-FFF2-40B4-BE49-F238E27FC236}">
                <a16:creationId xmlns:a16="http://schemas.microsoft.com/office/drawing/2014/main" id="{30472A85-82DE-9B31-05D9-BB1F1E6A3EB8}"/>
              </a:ext>
            </a:extLst>
          </p:cNvPr>
          <p:cNvSpPr>
            <a:spLocks noGrp="1"/>
          </p:cNvSpPr>
          <p:nvPr>
            <p:ph idx="1"/>
          </p:nvPr>
        </p:nvSpPr>
        <p:spPr/>
        <p:txBody>
          <a:bodyPr/>
          <a:lstStyle/>
          <a:p>
            <a:pPr>
              <a:spcBef>
                <a:spcPts val="1800"/>
              </a:spcBef>
            </a:pPr>
            <a:r>
              <a:rPr lang="en-US" dirty="0"/>
              <a:t>Select slides</a:t>
            </a:r>
          </a:p>
          <a:p>
            <a:pPr>
              <a:spcBef>
                <a:spcPts val="1800"/>
              </a:spcBef>
            </a:pPr>
            <a:r>
              <a:rPr lang="en-US" dirty="0"/>
              <a:t>Click the </a:t>
            </a:r>
            <a:r>
              <a:rPr lang="en-US" b="1" dirty="0"/>
              <a:t>Transitions</a:t>
            </a:r>
            <a:r>
              <a:rPr lang="en-US" dirty="0"/>
              <a:t> tab</a:t>
            </a:r>
          </a:p>
          <a:p>
            <a:pPr>
              <a:spcBef>
                <a:spcPts val="1800"/>
              </a:spcBef>
            </a:pPr>
            <a:r>
              <a:rPr lang="en-US" dirty="0"/>
              <a:t>Choose a desirable transition</a:t>
            </a:r>
          </a:p>
        </p:txBody>
      </p:sp>
    </p:spTree>
    <p:extLst>
      <p:ext uri="{BB962C8B-B14F-4D97-AF65-F5344CB8AC3E}">
        <p14:creationId xmlns:p14="http://schemas.microsoft.com/office/powerpoint/2010/main" val="344892992"/>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E8072-A794-026E-5C1B-99112EE66544}"/>
              </a:ext>
            </a:extLst>
          </p:cNvPr>
          <p:cNvSpPr>
            <a:spLocks noGrp="1"/>
          </p:cNvSpPr>
          <p:nvPr>
            <p:ph type="title"/>
          </p:nvPr>
        </p:nvSpPr>
        <p:spPr/>
        <p:txBody>
          <a:bodyPr/>
          <a:lstStyle/>
          <a:p>
            <a:r>
              <a:rPr lang="en-US" b="1" dirty="0"/>
              <a:t>CAUTION:</a:t>
            </a:r>
          </a:p>
        </p:txBody>
      </p:sp>
      <p:sp>
        <p:nvSpPr>
          <p:cNvPr id="3" name="Content Placeholder 2">
            <a:extLst>
              <a:ext uri="{FF2B5EF4-FFF2-40B4-BE49-F238E27FC236}">
                <a16:creationId xmlns:a16="http://schemas.microsoft.com/office/drawing/2014/main" id="{773E2697-286A-2406-4C9B-777EC47C379D}"/>
              </a:ext>
            </a:extLst>
          </p:cNvPr>
          <p:cNvSpPr>
            <a:spLocks noGrp="1"/>
          </p:cNvSpPr>
          <p:nvPr>
            <p:ph idx="1"/>
          </p:nvPr>
        </p:nvSpPr>
        <p:spPr/>
        <p:txBody>
          <a:bodyPr/>
          <a:lstStyle/>
          <a:p>
            <a:pPr>
              <a:spcBef>
                <a:spcPts val="1800"/>
              </a:spcBef>
            </a:pPr>
            <a:r>
              <a:rPr lang="en-US" dirty="0"/>
              <a:t>Audience may view transitions as distracting</a:t>
            </a:r>
          </a:p>
          <a:p>
            <a:pPr>
              <a:spcBef>
                <a:spcPts val="1800"/>
              </a:spcBef>
            </a:pPr>
            <a:r>
              <a:rPr lang="en-US" dirty="0"/>
              <a:t>Use only when appropriate</a:t>
            </a:r>
          </a:p>
          <a:p>
            <a:pPr>
              <a:spcBef>
                <a:spcPts val="1800"/>
              </a:spcBef>
            </a:pPr>
            <a:r>
              <a:rPr lang="en-US" dirty="0"/>
              <a:t>Keep it simple</a:t>
            </a:r>
          </a:p>
        </p:txBody>
      </p:sp>
    </p:spTree>
    <p:extLst>
      <p:ext uri="{BB962C8B-B14F-4D97-AF65-F5344CB8AC3E}">
        <p14:creationId xmlns:p14="http://schemas.microsoft.com/office/powerpoint/2010/main" val="2791200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C94A3-6D96-A067-1CF9-7CB028B98D8D}"/>
              </a:ext>
            </a:extLst>
          </p:cNvPr>
          <p:cNvSpPr>
            <a:spLocks noGrp="1"/>
          </p:cNvSpPr>
          <p:nvPr>
            <p:ph type="title"/>
          </p:nvPr>
        </p:nvSpPr>
        <p:spPr/>
        <p:txBody>
          <a:bodyPr/>
          <a:lstStyle/>
          <a:p>
            <a:r>
              <a:rPr lang="en-US" dirty="0"/>
              <a:t>Why Use Moving Slides?</a:t>
            </a:r>
          </a:p>
        </p:txBody>
      </p:sp>
      <p:sp>
        <p:nvSpPr>
          <p:cNvPr id="5" name="Content Placeholder 4">
            <a:extLst>
              <a:ext uri="{FF2B5EF4-FFF2-40B4-BE49-F238E27FC236}">
                <a16:creationId xmlns:a16="http://schemas.microsoft.com/office/drawing/2014/main" id="{ED0A22EF-8E74-FCEE-D1B8-F5FA8DDF9C21}"/>
              </a:ext>
            </a:extLst>
          </p:cNvPr>
          <p:cNvSpPr>
            <a:spLocks noGrp="1"/>
          </p:cNvSpPr>
          <p:nvPr>
            <p:ph idx="1"/>
          </p:nvPr>
        </p:nvSpPr>
        <p:spPr/>
        <p:txBody>
          <a:bodyPr/>
          <a:lstStyle/>
          <a:p>
            <a:pPr>
              <a:spcBef>
                <a:spcPts val="1800"/>
              </a:spcBef>
            </a:pPr>
            <a:r>
              <a:rPr lang="en-US" dirty="0"/>
              <a:t>People enjoy videos</a:t>
            </a:r>
          </a:p>
          <a:p>
            <a:pPr>
              <a:spcBef>
                <a:spcPts val="1800"/>
              </a:spcBef>
            </a:pPr>
            <a:r>
              <a:rPr lang="en-US" dirty="0"/>
              <a:t>Static pictures are boring</a:t>
            </a:r>
          </a:p>
          <a:p>
            <a:pPr>
              <a:spcBef>
                <a:spcPts val="1800"/>
              </a:spcBef>
            </a:pPr>
            <a:r>
              <a:rPr lang="en-US" dirty="0"/>
              <a:t>Movement can convey more information</a:t>
            </a:r>
          </a:p>
        </p:txBody>
      </p:sp>
    </p:spTree>
    <p:extLst>
      <p:ext uri="{BB962C8B-B14F-4D97-AF65-F5344CB8AC3E}">
        <p14:creationId xmlns:p14="http://schemas.microsoft.com/office/powerpoint/2010/main" val="298661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0D57-6E19-3646-79E8-B14B3588DB72}"/>
              </a:ext>
            </a:extLst>
          </p:cNvPr>
          <p:cNvSpPr>
            <a:spLocks noGrp="1"/>
          </p:cNvSpPr>
          <p:nvPr>
            <p:ph type="title"/>
          </p:nvPr>
        </p:nvSpPr>
        <p:spPr/>
        <p:txBody>
          <a:bodyPr/>
          <a:lstStyle/>
          <a:p>
            <a:r>
              <a:rPr lang="en-US" dirty="0"/>
              <a:t>Morph — The Best Transition </a:t>
            </a:r>
          </a:p>
        </p:txBody>
      </p:sp>
      <p:pic>
        <p:nvPicPr>
          <p:cNvPr id="5" name="Picture 4" descr="A group of people around a table&#10;&#10;Description automatically generated">
            <a:extLst>
              <a:ext uri="{FF2B5EF4-FFF2-40B4-BE49-F238E27FC236}">
                <a16:creationId xmlns:a16="http://schemas.microsoft.com/office/drawing/2014/main" id="{2BB82617-14B0-8D05-FF49-5C33AC015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27" y="2046513"/>
            <a:ext cx="5812973" cy="3875315"/>
          </a:xfrm>
          <a:prstGeom prst="rect">
            <a:avLst/>
          </a:prstGeom>
        </p:spPr>
      </p:pic>
    </p:spTree>
    <p:extLst>
      <p:ext uri="{BB962C8B-B14F-4D97-AF65-F5344CB8AC3E}">
        <p14:creationId xmlns:p14="http://schemas.microsoft.com/office/powerpoint/2010/main" val="2205967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0D57-6E19-3646-79E8-B14B3588DB72}"/>
              </a:ext>
            </a:extLst>
          </p:cNvPr>
          <p:cNvSpPr>
            <a:spLocks noGrp="1"/>
          </p:cNvSpPr>
          <p:nvPr>
            <p:ph type="title"/>
          </p:nvPr>
        </p:nvSpPr>
        <p:spPr/>
        <p:txBody>
          <a:bodyPr/>
          <a:lstStyle/>
          <a:p>
            <a:r>
              <a:rPr lang="en-US" dirty="0"/>
              <a:t>Morph — The Best Transition </a:t>
            </a:r>
          </a:p>
        </p:txBody>
      </p:sp>
      <p:pic>
        <p:nvPicPr>
          <p:cNvPr id="5" name="Picture 4" descr="A group of people around a table&#10;&#10;Description automatically generated">
            <a:extLst>
              <a:ext uri="{FF2B5EF4-FFF2-40B4-BE49-F238E27FC236}">
                <a16:creationId xmlns:a16="http://schemas.microsoft.com/office/drawing/2014/main" id="{2BB82617-14B0-8D05-FF49-5C33AC0158A8}"/>
              </a:ext>
            </a:extLst>
          </p:cNvPr>
          <p:cNvPicPr>
            <a:picLocks noChangeAspect="1"/>
          </p:cNvPicPr>
          <p:nvPr/>
        </p:nvPicPr>
        <p:blipFill rotWithShape="1">
          <a:blip r:embed="rId2">
            <a:extLst>
              <a:ext uri="{28A0092B-C50C-407E-A947-70E740481C1C}">
                <a14:useLocalDpi xmlns:a14="http://schemas.microsoft.com/office/drawing/2010/main" val="0"/>
              </a:ext>
            </a:extLst>
          </a:blip>
          <a:srcRect l="60561" t="20921" r="19852" b="47054"/>
          <a:stretch/>
        </p:blipFill>
        <p:spPr>
          <a:xfrm>
            <a:off x="7061199" y="1426464"/>
            <a:ext cx="4899389" cy="5340074"/>
          </a:xfrm>
          <a:prstGeom prst="rect">
            <a:avLst/>
          </a:prstGeom>
        </p:spPr>
      </p:pic>
    </p:spTree>
    <p:extLst>
      <p:ext uri="{BB962C8B-B14F-4D97-AF65-F5344CB8AC3E}">
        <p14:creationId xmlns:p14="http://schemas.microsoft.com/office/powerpoint/2010/main" val="21288170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0D57-6E19-3646-79E8-B14B3588DB72}"/>
              </a:ext>
            </a:extLst>
          </p:cNvPr>
          <p:cNvSpPr>
            <a:spLocks noGrp="1"/>
          </p:cNvSpPr>
          <p:nvPr>
            <p:ph type="title"/>
          </p:nvPr>
        </p:nvSpPr>
        <p:spPr/>
        <p:txBody>
          <a:bodyPr/>
          <a:lstStyle/>
          <a:p>
            <a:r>
              <a:rPr lang="en-US" dirty="0"/>
              <a:t>Morph — The Best Transition </a:t>
            </a:r>
          </a:p>
        </p:txBody>
      </p:sp>
      <p:pic>
        <p:nvPicPr>
          <p:cNvPr id="5" name="Picture 4" descr="A group of people around a table&#10;&#10;Description automatically generated">
            <a:extLst>
              <a:ext uri="{FF2B5EF4-FFF2-40B4-BE49-F238E27FC236}">
                <a16:creationId xmlns:a16="http://schemas.microsoft.com/office/drawing/2014/main" id="{2BB82617-14B0-8D05-FF49-5C33AC0158A8}"/>
              </a:ext>
            </a:extLst>
          </p:cNvPr>
          <p:cNvPicPr>
            <a:picLocks noChangeAspect="1"/>
          </p:cNvPicPr>
          <p:nvPr/>
        </p:nvPicPr>
        <p:blipFill rotWithShape="1">
          <a:blip r:embed="rId2">
            <a:extLst>
              <a:ext uri="{28A0092B-C50C-407E-A947-70E740481C1C}">
                <a14:useLocalDpi xmlns:a14="http://schemas.microsoft.com/office/drawing/2010/main" val="0"/>
              </a:ext>
            </a:extLst>
          </a:blip>
          <a:srcRect l="60561" t="20921" r="19852" b="47054"/>
          <a:stretch/>
        </p:blipFill>
        <p:spPr>
          <a:xfrm>
            <a:off x="7061199" y="1426464"/>
            <a:ext cx="4899389" cy="5340074"/>
          </a:xfrm>
          <a:prstGeom prst="rect">
            <a:avLst/>
          </a:prstGeom>
        </p:spPr>
      </p:pic>
      <p:sp>
        <p:nvSpPr>
          <p:cNvPr id="3" name="TextBox 2">
            <a:extLst>
              <a:ext uri="{FF2B5EF4-FFF2-40B4-BE49-F238E27FC236}">
                <a16:creationId xmlns:a16="http://schemas.microsoft.com/office/drawing/2014/main" id="{B5AA3162-3EEF-6D46-CEB0-ECA08DFD238E}"/>
              </a:ext>
            </a:extLst>
          </p:cNvPr>
          <p:cNvSpPr txBox="1"/>
          <p:nvPr/>
        </p:nvSpPr>
        <p:spPr>
          <a:xfrm>
            <a:off x="1107440" y="3088382"/>
            <a:ext cx="4013200" cy="1077218"/>
          </a:xfrm>
          <a:prstGeom prst="rect">
            <a:avLst/>
          </a:prstGeom>
          <a:noFill/>
        </p:spPr>
        <p:txBody>
          <a:bodyPr wrap="square" rtlCol="0">
            <a:spAutoFit/>
          </a:bodyPr>
          <a:lstStyle/>
          <a:p>
            <a:pPr algn="ctr"/>
            <a:r>
              <a:rPr lang="en-US" sz="3200" dirty="0"/>
              <a:t>The Easiest Way to Animate Slides</a:t>
            </a:r>
          </a:p>
        </p:txBody>
      </p:sp>
    </p:spTree>
    <p:extLst>
      <p:ext uri="{BB962C8B-B14F-4D97-AF65-F5344CB8AC3E}">
        <p14:creationId xmlns:p14="http://schemas.microsoft.com/office/powerpoint/2010/main" val="7077828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Video 4" title="Defocused Particles Cyan Blue">
            <a:hlinkClick r:id="" action="ppaction://media"/>
            <a:extLst>
              <a:ext uri="{FF2B5EF4-FFF2-40B4-BE49-F238E27FC236}">
                <a16:creationId xmlns:a16="http://schemas.microsoft.com/office/drawing/2014/main" id="{20D95684-8733-1E0F-37C1-B715F638857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10" t="-104" r="14" b="-317"/>
          <a:stretch/>
        </p:blipFill>
        <p:spPr>
          <a:xfrm>
            <a:off x="328624" y="518159"/>
            <a:ext cx="11316838" cy="6367223"/>
          </a:xfrm>
          <a:prstGeom prst="rect">
            <a:avLst/>
          </a:prstGeom>
        </p:spPr>
      </p:pic>
      <p:sp>
        <p:nvSpPr>
          <p:cNvPr id="23" name="Freeform: Shape 22">
            <a:extLst>
              <a:ext uri="{FF2B5EF4-FFF2-40B4-BE49-F238E27FC236}">
                <a16:creationId xmlns:a16="http://schemas.microsoft.com/office/drawing/2014/main" id="{AB43DE59-062F-F9B7-9E9A-3E87F5CEA5C2}"/>
              </a:ext>
            </a:extLst>
          </p:cNvPr>
          <p:cNvSpPr/>
          <p:nvPr/>
        </p:nvSpPr>
        <p:spPr>
          <a:xfrm>
            <a:off x="0" y="27382"/>
            <a:ext cx="12192000" cy="6858000"/>
          </a:xfrm>
          <a:custGeom>
            <a:avLst/>
            <a:gdLst/>
            <a:ahLst/>
            <a:cxnLst/>
            <a:rect l="l" t="t" r="r" b="b"/>
            <a:pathLst>
              <a:path w="12192000" h="6858000">
                <a:moveTo>
                  <a:pt x="5842454" y="4616251"/>
                </a:moveTo>
                <a:lnTo>
                  <a:pt x="5842454" y="4671876"/>
                </a:lnTo>
                <a:cubicBezTo>
                  <a:pt x="5842454" y="4715234"/>
                  <a:pt x="5835465" y="4750463"/>
                  <a:pt x="5821488" y="4777562"/>
                </a:cubicBezTo>
                <a:cubicBezTo>
                  <a:pt x="5807510" y="4804661"/>
                  <a:pt x="5783834" y="4827624"/>
                  <a:pt x="5750459" y="4846451"/>
                </a:cubicBezTo>
                <a:cubicBezTo>
                  <a:pt x="5717085" y="4865278"/>
                  <a:pt x="5681001" y="4874691"/>
                  <a:pt x="5642206" y="4874691"/>
                </a:cubicBezTo>
                <a:cubicBezTo>
                  <a:pt x="5605123" y="4874691"/>
                  <a:pt x="5577025" y="4865991"/>
                  <a:pt x="5557913" y="4848590"/>
                </a:cubicBezTo>
                <a:cubicBezTo>
                  <a:pt x="5538802" y="4831190"/>
                  <a:pt x="5529245" y="4808797"/>
                  <a:pt x="5529245" y="4781413"/>
                </a:cubicBezTo>
                <a:cubicBezTo>
                  <a:pt x="5529245" y="4757452"/>
                  <a:pt x="5538944" y="4736058"/>
                  <a:pt x="5558341" y="4717231"/>
                </a:cubicBezTo>
                <a:cubicBezTo>
                  <a:pt x="5577168" y="4698975"/>
                  <a:pt x="5621953" y="4680433"/>
                  <a:pt x="5692695" y="4661606"/>
                </a:cubicBezTo>
                <a:cubicBezTo>
                  <a:pt x="5744611" y="4648485"/>
                  <a:pt x="5794531" y="4633366"/>
                  <a:pt x="5842454" y="4616251"/>
                </a:cubicBezTo>
                <a:close/>
                <a:moveTo>
                  <a:pt x="6920118" y="4374071"/>
                </a:moveTo>
                <a:cubicBezTo>
                  <a:pt x="6961195" y="4374071"/>
                  <a:pt x="6995996" y="4391328"/>
                  <a:pt x="7024521" y="4425844"/>
                </a:cubicBezTo>
                <a:cubicBezTo>
                  <a:pt x="7053047" y="4460360"/>
                  <a:pt x="7067309" y="4514416"/>
                  <a:pt x="7067309" y="4588011"/>
                </a:cubicBezTo>
                <a:cubicBezTo>
                  <a:pt x="7067309" y="4667882"/>
                  <a:pt x="7053617" y="4724505"/>
                  <a:pt x="7026233" y="4757880"/>
                </a:cubicBezTo>
                <a:cubicBezTo>
                  <a:pt x="6998848" y="4791254"/>
                  <a:pt x="6964903" y="4807942"/>
                  <a:pt x="6924397" y="4807942"/>
                </a:cubicBezTo>
                <a:cubicBezTo>
                  <a:pt x="6878186" y="4807942"/>
                  <a:pt x="6839962" y="4790541"/>
                  <a:pt x="6809725" y="4755740"/>
                </a:cubicBezTo>
                <a:cubicBezTo>
                  <a:pt x="6779489" y="4720939"/>
                  <a:pt x="6764370" y="4667597"/>
                  <a:pt x="6764370" y="4595713"/>
                </a:cubicBezTo>
                <a:cubicBezTo>
                  <a:pt x="6764370" y="4517553"/>
                  <a:pt x="6779203" y="4461073"/>
                  <a:pt x="6808869" y="4426272"/>
                </a:cubicBezTo>
                <a:cubicBezTo>
                  <a:pt x="6838536" y="4391471"/>
                  <a:pt x="6875619" y="4374071"/>
                  <a:pt x="6920118" y="4374071"/>
                </a:cubicBezTo>
                <a:close/>
                <a:moveTo>
                  <a:pt x="8069444" y="4324436"/>
                </a:moveTo>
                <a:cubicBezTo>
                  <a:pt x="8117366" y="4324436"/>
                  <a:pt x="8156018" y="4338984"/>
                  <a:pt x="8185399" y="4368080"/>
                </a:cubicBezTo>
                <a:cubicBezTo>
                  <a:pt x="8214780" y="4397176"/>
                  <a:pt x="8232894" y="4445384"/>
                  <a:pt x="8239740" y="4512704"/>
                </a:cubicBezTo>
                <a:lnTo>
                  <a:pt x="7896580" y="4512704"/>
                </a:lnTo>
                <a:cubicBezTo>
                  <a:pt x="7902285" y="4458506"/>
                  <a:pt x="7915691" y="4417714"/>
                  <a:pt x="7936800" y="4390330"/>
                </a:cubicBezTo>
                <a:cubicBezTo>
                  <a:pt x="7969890" y="4346401"/>
                  <a:pt x="8014104" y="4324436"/>
                  <a:pt x="8069444" y="4324436"/>
                </a:cubicBezTo>
                <a:close/>
                <a:moveTo>
                  <a:pt x="9175124" y="4118198"/>
                </a:moveTo>
                <a:cubicBezTo>
                  <a:pt x="9072433" y="4118198"/>
                  <a:pt x="8990566" y="4128884"/>
                  <a:pt x="8929521" y="4150255"/>
                </a:cubicBezTo>
                <a:cubicBezTo>
                  <a:pt x="8868476" y="4171627"/>
                  <a:pt x="8820554" y="4203970"/>
                  <a:pt x="8785753" y="4247284"/>
                </a:cubicBezTo>
                <a:cubicBezTo>
                  <a:pt x="8750952" y="4290598"/>
                  <a:pt x="8733552" y="4342180"/>
                  <a:pt x="8733552" y="4402030"/>
                </a:cubicBezTo>
                <a:cubicBezTo>
                  <a:pt x="8733552" y="4456745"/>
                  <a:pt x="8749668" y="4505475"/>
                  <a:pt x="8781902" y="4548218"/>
                </a:cubicBezTo>
                <a:cubicBezTo>
                  <a:pt x="8814136" y="4590962"/>
                  <a:pt x="8853786" y="4621310"/>
                  <a:pt x="8900853" y="4639263"/>
                </a:cubicBezTo>
                <a:cubicBezTo>
                  <a:pt x="8947920" y="4657216"/>
                  <a:pt x="9031927" y="4676734"/>
                  <a:pt x="9152875" y="4697816"/>
                </a:cubicBezTo>
                <a:cubicBezTo>
                  <a:pt x="9233887" y="4712061"/>
                  <a:pt x="9283806" y="4724024"/>
                  <a:pt x="9302633" y="4733704"/>
                </a:cubicBezTo>
                <a:cubicBezTo>
                  <a:pt x="9328876" y="4747379"/>
                  <a:pt x="9341998" y="4766749"/>
                  <a:pt x="9341998" y="4791816"/>
                </a:cubicBezTo>
                <a:cubicBezTo>
                  <a:pt x="9341998" y="4814030"/>
                  <a:pt x="9332014" y="4832541"/>
                  <a:pt x="9312046" y="4847347"/>
                </a:cubicBezTo>
                <a:cubicBezTo>
                  <a:pt x="9286374" y="4867288"/>
                  <a:pt x="9250146" y="4877258"/>
                  <a:pt x="9203365" y="4877258"/>
                </a:cubicBezTo>
                <a:cubicBezTo>
                  <a:pt x="9160576" y="4877258"/>
                  <a:pt x="9126346" y="4868416"/>
                  <a:pt x="9100674" y="4850730"/>
                </a:cubicBezTo>
                <a:cubicBezTo>
                  <a:pt x="9075000" y="4833044"/>
                  <a:pt x="9055032" y="4803663"/>
                  <a:pt x="9040770" y="4762586"/>
                </a:cubicBezTo>
                <a:lnTo>
                  <a:pt x="8695042" y="4795105"/>
                </a:lnTo>
                <a:cubicBezTo>
                  <a:pt x="8715010" y="4882393"/>
                  <a:pt x="8760222" y="4949713"/>
                  <a:pt x="8830680" y="4997065"/>
                </a:cubicBezTo>
                <a:cubicBezTo>
                  <a:pt x="8901138" y="5044417"/>
                  <a:pt x="9019376" y="5068093"/>
                  <a:pt x="9185394" y="5068093"/>
                </a:cubicBezTo>
                <a:cubicBezTo>
                  <a:pt x="9302918" y="5068093"/>
                  <a:pt x="9395768" y="5053418"/>
                  <a:pt x="9463944" y="5024068"/>
                </a:cubicBezTo>
                <a:cubicBezTo>
                  <a:pt x="9532120" y="4994718"/>
                  <a:pt x="9582040" y="4955251"/>
                  <a:pt x="9613702" y="4905666"/>
                </a:cubicBezTo>
                <a:cubicBezTo>
                  <a:pt x="9645366" y="4856081"/>
                  <a:pt x="9661198" y="4805072"/>
                  <a:pt x="9661198" y="4752638"/>
                </a:cubicBezTo>
                <a:cubicBezTo>
                  <a:pt x="9661198" y="4700776"/>
                  <a:pt x="9646222" y="4653187"/>
                  <a:pt x="9616270" y="4609873"/>
                </a:cubicBezTo>
                <a:cubicBezTo>
                  <a:pt x="9586318" y="4566559"/>
                  <a:pt x="9543102" y="4533218"/>
                  <a:pt x="9486622" y="4509849"/>
                </a:cubicBezTo>
                <a:cubicBezTo>
                  <a:pt x="9430142" y="4486481"/>
                  <a:pt x="9343995" y="4468245"/>
                  <a:pt x="9228182" y="4455141"/>
                </a:cubicBezTo>
                <a:cubicBezTo>
                  <a:pt x="9151734" y="4446022"/>
                  <a:pt x="9102100" y="4435766"/>
                  <a:pt x="9079280" y="4424373"/>
                </a:cubicBezTo>
                <a:cubicBezTo>
                  <a:pt x="9056458" y="4412981"/>
                  <a:pt x="9045049" y="4396178"/>
                  <a:pt x="9045049" y="4373964"/>
                </a:cubicBezTo>
                <a:cubicBezTo>
                  <a:pt x="9045049" y="4354023"/>
                  <a:pt x="9054034" y="4337075"/>
                  <a:pt x="9072006" y="4323119"/>
                </a:cubicBezTo>
                <a:cubicBezTo>
                  <a:pt x="9089976" y="4309164"/>
                  <a:pt x="9118644" y="4302187"/>
                  <a:pt x="9158010" y="4302187"/>
                </a:cubicBezTo>
                <a:cubicBezTo>
                  <a:pt x="9196804" y="4302187"/>
                  <a:pt x="9229894" y="4311315"/>
                  <a:pt x="9257278" y="4329571"/>
                </a:cubicBezTo>
                <a:cubicBezTo>
                  <a:pt x="9277245" y="4343263"/>
                  <a:pt x="9291508" y="4364657"/>
                  <a:pt x="9300066" y="4393753"/>
                </a:cubicBezTo>
                <a:lnTo>
                  <a:pt x="9630390" y="4361234"/>
                </a:lnTo>
                <a:cubicBezTo>
                  <a:pt x="9607569" y="4301901"/>
                  <a:pt x="9578902" y="4254835"/>
                  <a:pt x="9544386" y="4220033"/>
                </a:cubicBezTo>
                <a:cubicBezTo>
                  <a:pt x="9509870" y="4185233"/>
                  <a:pt x="9466797" y="4159560"/>
                  <a:pt x="9415166" y="4143015"/>
                </a:cubicBezTo>
                <a:cubicBezTo>
                  <a:pt x="9363534" y="4126470"/>
                  <a:pt x="9283521" y="4118198"/>
                  <a:pt x="9175124" y="4118198"/>
                </a:cubicBezTo>
                <a:close/>
                <a:moveTo>
                  <a:pt x="8054896" y="4118198"/>
                </a:moveTo>
                <a:cubicBezTo>
                  <a:pt x="7894583" y="4118198"/>
                  <a:pt x="7768928" y="4162127"/>
                  <a:pt x="7677933" y="4249985"/>
                </a:cubicBezTo>
                <a:cubicBezTo>
                  <a:pt x="7586936" y="4337843"/>
                  <a:pt x="7541439" y="4452801"/>
                  <a:pt x="7541439" y="4594857"/>
                </a:cubicBezTo>
                <a:cubicBezTo>
                  <a:pt x="7541439" y="4694696"/>
                  <a:pt x="7564116" y="4781556"/>
                  <a:pt x="7609472" y="4855437"/>
                </a:cubicBezTo>
                <a:cubicBezTo>
                  <a:pt x="7654827" y="4929317"/>
                  <a:pt x="7712020" y="4983230"/>
                  <a:pt x="7781052" y="5017175"/>
                </a:cubicBezTo>
                <a:cubicBezTo>
                  <a:pt x="7850083" y="5051121"/>
                  <a:pt x="7944787" y="5068093"/>
                  <a:pt x="8065165" y="5068093"/>
                </a:cubicBezTo>
                <a:cubicBezTo>
                  <a:pt x="8203798" y="5068093"/>
                  <a:pt x="8310197" y="5048268"/>
                  <a:pt x="8384364" y="5008618"/>
                </a:cubicBezTo>
                <a:cubicBezTo>
                  <a:pt x="8458530" y="4968968"/>
                  <a:pt x="8521856" y="4903502"/>
                  <a:pt x="8574342" y="4812221"/>
                </a:cubicBezTo>
                <a:lnTo>
                  <a:pt x="8231183" y="4780557"/>
                </a:lnTo>
                <a:cubicBezTo>
                  <a:pt x="8209503" y="4807942"/>
                  <a:pt x="8189250" y="4827054"/>
                  <a:pt x="8170423" y="4837893"/>
                </a:cubicBezTo>
                <a:cubicBezTo>
                  <a:pt x="8139616" y="4855009"/>
                  <a:pt x="8107097" y="4863566"/>
                  <a:pt x="8072867" y="4863566"/>
                </a:cubicBezTo>
                <a:cubicBezTo>
                  <a:pt x="8018668" y="4863566"/>
                  <a:pt x="7974739" y="4843884"/>
                  <a:pt x="7941079" y="4804519"/>
                </a:cubicBezTo>
                <a:cubicBezTo>
                  <a:pt x="7917118" y="4777134"/>
                  <a:pt x="7901999" y="4735487"/>
                  <a:pt x="7895724" y="4679577"/>
                </a:cubicBezTo>
                <a:lnTo>
                  <a:pt x="8594025" y="4679577"/>
                </a:lnTo>
                <a:lnTo>
                  <a:pt x="8594025" y="4640212"/>
                </a:lnTo>
                <a:cubicBezTo>
                  <a:pt x="8594025" y="4520406"/>
                  <a:pt x="8574342" y="4423134"/>
                  <a:pt x="8534978" y="4348398"/>
                </a:cubicBezTo>
                <a:cubicBezTo>
                  <a:pt x="8495612" y="4273661"/>
                  <a:pt x="8438276" y="4216610"/>
                  <a:pt x="8362970" y="4177245"/>
                </a:cubicBezTo>
                <a:cubicBezTo>
                  <a:pt x="8287663" y="4137880"/>
                  <a:pt x="8184971" y="4118198"/>
                  <a:pt x="8054896" y="4118198"/>
                </a:cubicBezTo>
                <a:close/>
                <a:moveTo>
                  <a:pt x="7033935" y="4118198"/>
                </a:moveTo>
                <a:cubicBezTo>
                  <a:pt x="6972320" y="4118198"/>
                  <a:pt x="6916125" y="4131605"/>
                  <a:pt x="6865350" y="4158419"/>
                </a:cubicBezTo>
                <a:cubicBezTo>
                  <a:pt x="6827696" y="4178387"/>
                  <a:pt x="6786335" y="4216610"/>
                  <a:pt x="6741264" y="4273091"/>
                </a:cubicBezTo>
                <a:lnTo>
                  <a:pt x="6741264" y="4138736"/>
                </a:lnTo>
                <a:lnTo>
                  <a:pt x="6415219" y="4138736"/>
                </a:lnTo>
                <a:lnTo>
                  <a:pt x="6415219" y="5393283"/>
                </a:lnTo>
                <a:lnTo>
                  <a:pt x="6766937" y="5393283"/>
                </a:lnTo>
                <a:lnTo>
                  <a:pt x="6766937" y="4959412"/>
                </a:lnTo>
                <a:cubicBezTo>
                  <a:pt x="6801738" y="4995354"/>
                  <a:pt x="6841246" y="5022453"/>
                  <a:pt x="6885460" y="5040709"/>
                </a:cubicBezTo>
                <a:cubicBezTo>
                  <a:pt x="6929675" y="5058965"/>
                  <a:pt x="6978596" y="5068093"/>
                  <a:pt x="7032223" y="5068093"/>
                </a:cubicBezTo>
                <a:cubicBezTo>
                  <a:pt x="7142902" y="5068093"/>
                  <a:pt x="7234468" y="5028300"/>
                  <a:pt x="7306923" y="4948715"/>
                </a:cubicBezTo>
                <a:cubicBezTo>
                  <a:pt x="7379378" y="4869129"/>
                  <a:pt x="7415604" y="4753744"/>
                  <a:pt x="7415604" y="4602559"/>
                </a:cubicBezTo>
                <a:cubicBezTo>
                  <a:pt x="7415604" y="4465637"/>
                  <a:pt x="7382373" y="4350680"/>
                  <a:pt x="7315908" y="4257687"/>
                </a:cubicBezTo>
                <a:cubicBezTo>
                  <a:pt x="7249444" y="4164694"/>
                  <a:pt x="7155453" y="4118198"/>
                  <a:pt x="7033935" y="4118198"/>
                </a:cubicBezTo>
                <a:close/>
                <a:moveTo>
                  <a:pt x="5677292" y="4118198"/>
                </a:moveTo>
                <a:cubicBezTo>
                  <a:pt x="5612254" y="4118198"/>
                  <a:pt x="5551780" y="4123047"/>
                  <a:pt x="5495870" y="4132746"/>
                </a:cubicBezTo>
                <a:cubicBezTo>
                  <a:pt x="5439960" y="4142445"/>
                  <a:pt x="5396031" y="4156137"/>
                  <a:pt x="5364083" y="4173822"/>
                </a:cubicBezTo>
                <a:cubicBezTo>
                  <a:pt x="5319583" y="4198354"/>
                  <a:pt x="5285496" y="4227307"/>
                  <a:pt x="5261820" y="4260682"/>
                </a:cubicBezTo>
                <a:cubicBezTo>
                  <a:pt x="5238143" y="4294057"/>
                  <a:pt x="5220030" y="4339840"/>
                  <a:pt x="5207479" y="4398032"/>
                </a:cubicBezTo>
                <a:lnTo>
                  <a:pt x="5540370" y="4433118"/>
                </a:lnTo>
                <a:cubicBezTo>
                  <a:pt x="5554062" y="4393753"/>
                  <a:pt x="5572034" y="4366939"/>
                  <a:pt x="5594283" y="4352676"/>
                </a:cubicBezTo>
                <a:cubicBezTo>
                  <a:pt x="5622808" y="4334420"/>
                  <a:pt x="5665596" y="4325292"/>
                  <a:pt x="5722647" y="4325292"/>
                </a:cubicBezTo>
                <a:cubicBezTo>
                  <a:pt x="5767147" y="4325292"/>
                  <a:pt x="5798240" y="4333850"/>
                  <a:pt x="5815925" y="4350965"/>
                </a:cubicBezTo>
                <a:cubicBezTo>
                  <a:pt x="5833611" y="4368080"/>
                  <a:pt x="5842454" y="4398032"/>
                  <a:pt x="5842454" y="4440820"/>
                </a:cubicBezTo>
                <a:cubicBezTo>
                  <a:pt x="5799095" y="4457935"/>
                  <a:pt x="5758019" y="4471770"/>
                  <a:pt x="5719224" y="4482325"/>
                </a:cubicBezTo>
                <a:cubicBezTo>
                  <a:pt x="5680430" y="4492879"/>
                  <a:pt x="5595710" y="4511278"/>
                  <a:pt x="5465063" y="4537521"/>
                </a:cubicBezTo>
                <a:cubicBezTo>
                  <a:pt x="5356096" y="4559201"/>
                  <a:pt x="5281359" y="4592290"/>
                  <a:pt x="5240854" y="4636789"/>
                </a:cubicBezTo>
                <a:cubicBezTo>
                  <a:pt x="5200347" y="4681289"/>
                  <a:pt x="5180094" y="4738055"/>
                  <a:pt x="5180094" y="4807086"/>
                </a:cubicBezTo>
                <a:cubicBezTo>
                  <a:pt x="5180094" y="4880681"/>
                  <a:pt x="5208192" y="4942582"/>
                  <a:pt x="5264387" y="4992786"/>
                </a:cubicBezTo>
                <a:cubicBezTo>
                  <a:pt x="5320582" y="5042991"/>
                  <a:pt x="5402877" y="5068093"/>
                  <a:pt x="5511274" y="5068093"/>
                </a:cubicBezTo>
                <a:cubicBezTo>
                  <a:pt x="5592857" y="5068093"/>
                  <a:pt x="5664455" y="5055542"/>
                  <a:pt x="5726070" y="5030440"/>
                </a:cubicBezTo>
                <a:cubicBezTo>
                  <a:pt x="5771140" y="5011613"/>
                  <a:pt x="5816496" y="4980235"/>
                  <a:pt x="5862136" y="4936306"/>
                </a:cubicBezTo>
                <a:cubicBezTo>
                  <a:pt x="5866130" y="4962549"/>
                  <a:pt x="5870123" y="4981804"/>
                  <a:pt x="5874117" y="4994070"/>
                </a:cubicBezTo>
                <a:cubicBezTo>
                  <a:pt x="5878110" y="5006336"/>
                  <a:pt x="5886668" y="5024164"/>
                  <a:pt x="5899790" y="5047555"/>
                </a:cubicBezTo>
                <a:lnTo>
                  <a:pt x="6226691" y="5047555"/>
                </a:lnTo>
                <a:cubicBezTo>
                  <a:pt x="6208435" y="5009901"/>
                  <a:pt x="6196597" y="4978952"/>
                  <a:pt x="6191177" y="4954705"/>
                </a:cubicBezTo>
                <a:cubicBezTo>
                  <a:pt x="6185757" y="4930458"/>
                  <a:pt x="6183047" y="4896941"/>
                  <a:pt x="6183047" y="4854153"/>
                </a:cubicBezTo>
                <a:lnTo>
                  <a:pt x="6183047" y="4452801"/>
                </a:lnTo>
                <a:cubicBezTo>
                  <a:pt x="6183047" y="4410013"/>
                  <a:pt x="6174489" y="4365085"/>
                  <a:pt x="6157374" y="4318018"/>
                </a:cubicBezTo>
                <a:cubicBezTo>
                  <a:pt x="6140259" y="4270951"/>
                  <a:pt x="6116868" y="4234581"/>
                  <a:pt x="6087202" y="4208909"/>
                </a:cubicBezTo>
                <a:cubicBezTo>
                  <a:pt x="6044984" y="4171826"/>
                  <a:pt x="5992212" y="4147436"/>
                  <a:pt x="5928886" y="4135741"/>
                </a:cubicBezTo>
                <a:cubicBezTo>
                  <a:pt x="5865559" y="4124046"/>
                  <a:pt x="5781695" y="4118198"/>
                  <a:pt x="5677292" y="4118198"/>
                </a:cubicBezTo>
                <a:close/>
                <a:moveTo>
                  <a:pt x="4051308" y="3793008"/>
                </a:moveTo>
                <a:lnTo>
                  <a:pt x="4051308" y="5047555"/>
                </a:lnTo>
                <a:lnTo>
                  <a:pt x="4399602" y="5047555"/>
                </a:lnTo>
                <a:lnTo>
                  <a:pt x="4399602" y="4611117"/>
                </a:lnTo>
                <a:cubicBezTo>
                  <a:pt x="4399602" y="4528393"/>
                  <a:pt x="4412724" y="4471057"/>
                  <a:pt x="4438968" y="4439109"/>
                </a:cubicBezTo>
                <a:cubicBezTo>
                  <a:pt x="4465211" y="4407160"/>
                  <a:pt x="4499441" y="4391186"/>
                  <a:pt x="4541659" y="4391186"/>
                </a:cubicBezTo>
                <a:cubicBezTo>
                  <a:pt x="4579883" y="4391186"/>
                  <a:pt x="4609549" y="4403024"/>
                  <a:pt x="4630658" y="4426700"/>
                </a:cubicBezTo>
                <a:cubicBezTo>
                  <a:pt x="4651767" y="4450376"/>
                  <a:pt x="4662321" y="4490740"/>
                  <a:pt x="4662321" y="4547790"/>
                </a:cubicBezTo>
                <a:lnTo>
                  <a:pt x="4662321" y="5047555"/>
                </a:lnTo>
                <a:lnTo>
                  <a:pt x="5012328" y="5047555"/>
                </a:lnTo>
                <a:lnTo>
                  <a:pt x="5012328" y="4469916"/>
                </a:lnTo>
                <a:cubicBezTo>
                  <a:pt x="5012328" y="4350680"/>
                  <a:pt x="4985086" y="4262251"/>
                  <a:pt x="4930603" y="4204630"/>
                </a:cubicBezTo>
                <a:cubicBezTo>
                  <a:pt x="4876119" y="4147009"/>
                  <a:pt x="4801525" y="4118198"/>
                  <a:pt x="4706821" y="4118198"/>
                </a:cubicBezTo>
                <a:cubicBezTo>
                  <a:pt x="4642925" y="4118198"/>
                  <a:pt x="4587585" y="4128752"/>
                  <a:pt x="4540803" y="4149861"/>
                </a:cubicBezTo>
                <a:cubicBezTo>
                  <a:pt x="4494022" y="4170970"/>
                  <a:pt x="4446955" y="4206056"/>
                  <a:pt x="4399602" y="4255120"/>
                </a:cubicBezTo>
                <a:lnTo>
                  <a:pt x="4399602" y="3793008"/>
                </a:lnTo>
                <a:close/>
                <a:moveTo>
                  <a:pt x="3320189" y="3771614"/>
                </a:moveTo>
                <a:cubicBezTo>
                  <a:pt x="3189544" y="3771614"/>
                  <a:pt x="3086709" y="3788016"/>
                  <a:pt x="3011687" y="3820821"/>
                </a:cubicBezTo>
                <a:cubicBezTo>
                  <a:pt x="2936666" y="3853625"/>
                  <a:pt x="2880471" y="3898695"/>
                  <a:pt x="2843102" y="3956031"/>
                </a:cubicBezTo>
                <a:cubicBezTo>
                  <a:pt x="2805734" y="4013367"/>
                  <a:pt x="2787050" y="4074269"/>
                  <a:pt x="2787050" y="4138736"/>
                </a:cubicBezTo>
                <a:cubicBezTo>
                  <a:pt x="2787050" y="4236864"/>
                  <a:pt x="2823563" y="4317590"/>
                  <a:pt x="2896587" y="4380917"/>
                </a:cubicBezTo>
                <a:cubicBezTo>
                  <a:pt x="2969042" y="4444243"/>
                  <a:pt x="3090275" y="4495018"/>
                  <a:pt x="3260286" y="4533243"/>
                </a:cubicBezTo>
                <a:cubicBezTo>
                  <a:pt x="3364119" y="4556063"/>
                  <a:pt x="3430297" y="4580309"/>
                  <a:pt x="3458823" y="4605982"/>
                </a:cubicBezTo>
                <a:cubicBezTo>
                  <a:pt x="3487348" y="4631655"/>
                  <a:pt x="3501611" y="4660751"/>
                  <a:pt x="3501611" y="4693270"/>
                </a:cubicBezTo>
                <a:cubicBezTo>
                  <a:pt x="3501611" y="4727500"/>
                  <a:pt x="3486635" y="4757595"/>
                  <a:pt x="3456683" y="4783553"/>
                </a:cubicBezTo>
                <a:cubicBezTo>
                  <a:pt x="3426732" y="4809511"/>
                  <a:pt x="3384086" y="4822490"/>
                  <a:pt x="3328747" y="4822490"/>
                </a:cubicBezTo>
                <a:cubicBezTo>
                  <a:pt x="3254581" y="4822490"/>
                  <a:pt x="3197531" y="4797102"/>
                  <a:pt x="3157595" y="4746327"/>
                </a:cubicBezTo>
                <a:cubicBezTo>
                  <a:pt x="3133063" y="4714949"/>
                  <a:pt x="3116804" y="4669308"/>
                  <a:pt x="3108817" y="4609405"/>
                </a:cubicBezTo>
                <a:lnTo>
                  <a:pt x="2739983" y="4632511"/>
                </a:lnTo>
                <a:cubicBezTo>
                  <a:pt x="2750823" y="4759163"/>
                  <a:pt x="2797319" y="4863566"/>
                  <a:pt x="2879473" y="4945719"/>
                </a:cubicBezTo>
                <a:cubicBezTo>
                  <a:pt x="2961625" y="5027872"/>
                  <a:pt x="3109387" y="5068949"/>
                  <a:pt x="3322757" y="5068949"/>
                </a:cubicBezTo>
                <a:cubicBezTo>
                  <a:pt x="3444275" y="5068949"/>
                  <a:pt x="3544969" y="5051406"/>
                  <a:pt x="3624841" y="5016320"/>
                </a:cubicBezTo>
                <a:cubicBezTo>
                  <a:pt x="3704712" y="4981233"/>
                  <a:pt x="3766897" y="4929745"/>
                  <a:pt x="3811397" y="4861855"/>
                </a:cubicBezTo>
                <a:cubicBezTo>
                  <a:pt x="3855896" y="4793964"/>
                  <a:pt x="3878146" y="4719798"/>
                  <a:pt x="3878146" y="4639357"/>
                </a:cubicBezTo>
                <a:cubicBezTo>
                  <a:pt x="3878146" y="4570896"/>
                  <a:pt x="3861459" y="4508996"/>
                  <a:pt x="3828084" y="4453657"/>
                </a:cubicBezTo>
                <a:cubicBezTo>
                  <a:pt x="3794710" y="4398317"/>
                  <a:pt x="3741367" y="4351963"/>
                  <a:pt x="3668057" y="4314595"/>
                </a:cubicBezTo>
                <a:cubicBezTo>
                  <a:pt x="3594746" y="4277227"/>
                  <a:pt x="3473371" y="4240287"/>
                  <a:pt x="3303930" y="4203774"/>
                </a:cubicBezTo>
                <a:cubicBezTo>
                  <a:pt x="3235469" y="4189511"/>
                  <a:pt x="3192111" y="4174108"/>
                  <a:pt x="3173854" y="4157563"/>
                </a:cubicBezTo>
                <a:cubicBezTo>
                  <a:pt x="3155027" y="4141589"/>
                  <a:pt x="3145614" y="4123618"/>
                  <a:pt x="3145614" y="4103650"/>
                </a:cubicBezTo>
                <a:cubicBezTo>
                  <a:pt x="3145614" y="4076265"/>
                  <a:pt x="3157024" y="4053017"/>
                  <a:pt x="3179845" y="4033905"/>
                </a:cubicBezTo>
                <a:cubicBezTo>
                  <a:pt x="3202665" y="4014793"/>
                  <a:pt x="3236610" y="4005237"/>
                  <a:pt x="3281680" y="4005237"/>
                </a:cubicBezTo>
                <a:cubicBezTo>
                  <a:pt x="3336449" y="4005237"/>
                  <a:pt x="3379380" y="4018074"/>
                  <a:pt x="3410472" y="4043747"/>
                </a:cubicBezTo>
                <a:cubicBezTo>
                  <a:pt x="3441565" y="4069419"/>
                  <a:pt x="3461961" y="4110496"/>
                  <a:pt x="3471659" y="4166976"/>
                </a:cubicBezTo>
                <a:lnTo>
                  <a:pt x="3837070" y="4145582"/>
                </a:lnTo>
                <a:cubicBezTo>
                  <a:pt x="3821095" y="4015506"/>
                  <a:pt x="3771033" y="3920660"/>
                  <a:pt x="3686884" y="3861041"/>
                </a:cubicBezTo>
                <a:cubicBezTo>
                  <a:pt x="3602733" y="3801424"/>
                  <a:pt x="3480502" y="3771614"/>
                  <a:pt x="3320189" y="3771614"/>
                </a:cubicBezTo>
                <a:close/>
                <a:moveTo>
                  <a:pt x="9464819" y="2265623"/>
                </a:moveTo>
                <a:cubicBezTo>
                  <a:pt x="9509319" y="2265623"/>
                  <a:pt x="9546972" y="2283166"/>
                  <a:pt x="9577780" y="2318252"/>
                </a:cubicBezTo>
                <a:cubicBezTo>
                  <a:pt x="9608587" y="2353338"/>
                  <a:pt x="9623991" y="2403971"/>
                  <a:pt x="9623991" y="2470150"/>
                </a:cubicBezTo>
                <a:cubicBezTo>
                  <a:pt x="9623991" y="2536329"/>
                  <a:pt x="9609300" y="2585820"/>
                  <a:pt x="9579919" y="2618624"/>
                </a:cubicBezTo>
                <a:cubicBezTo>
                  <a:pt x="9550537" y="2651429"/>
                  <a:pt x="9514168" y="2667831"/>
                  <a:pt x="9470810" y="2667831"/>
                </a:cubicBezTo>
                <a:cubicBezTo>
                  <a:pt x="9425168" y="2667831"/>
                  <a:pt x="9388370" y="2651999"/>
                  <a:pt x="9360416" y="2620336"/>
                </a:cubicBezTo>
                <a:cubicBezTo>
                  <a:pt x="9332461" y="2588673"/>
                  <a:pt x="9318484" y="2540037"/>
                  <a:pt x="9318484" y="2474429"/>
                </a:cubicBezTo>
                <a:cubicBezTo>
                  <a:pt x="9318484" y="2399692"/>
                  <a:pt x="9331748" y="2346207"/>
                  <a:pt x="9358277" y="2313973"/>
                </a:cubicBezTo>
                <a:cubicBezTo>
                  <a:pt x="9384806" y="2281739"/>
                  <a:pt x="9420320" y="2265623"/>
                  <a:pt x="9464819" y="2265623"/>
                </a:cubicBezTo>
                <a:close/>
                <a:moveTo>
                  <a:pt x="6540644" y="2265623"/>
                </a:moveTo>
                <a:cubicBezTo>
                  <a:pt x="6585143" y="2265623"/>
                  <a:pt x="6622797" y="2283166"/>
                  <a:pt x="6653604" y="2318252"/>
                </a:cubicBezTo>
                <a:cubicBezTo>
                  <a:pt x="6684412" y="2353338"/>
                  <a:pt x="6699816" y="2403971"/>
                  <a:pt x="6699816" y="2470150"/>
                </a:cubicBezTo>
                <a:cubicBezTo>
                  <a:pt x="6699816" y="2536329"/>
                  <a:pt x="6685125" y="2585820"/>
                  <a:pt x="6655744" y="2618624"/>
                </a:cubicBezTo>
                <a:cubicBezTo>
                  <a:pt x="6626362" y="2651429"/>
                  <a:pt x="6589993" y="2667831"/>
                  <a:pt x="6546634" y="2667831"/>
                </a:cubicBezTo>
                <a:cubicBezTo>
                  <a:pt x="6500993" y="2667831"/>
                  <a:pt x="6464196" y="2651999"/>
                  <a:pt x="6436241" y="2620336"/>
                </a:cubicBezTo>
                <a:cubicBezTo>
                  <a:pt x="6408286" y="2588673"/>
                  <a:pt x="6394309" y="2540037"/>
                  <a:pt x="6394309" y="2474429"/>
                </a:cubicBezTo>
                <a:cubicBezTo>
                  <a:pt x="6394309" y="2399692"/>
                  <a:pt x="6407573" y="2346207"/>
                  <a:pt x="6434102" y="2313973"/>
                </a:cubicBezTo>
                <a:cubicBezTo>
                  <a:pt x="6460630" y="2281739"/>
                  <a:pt x="6496144" y="2265623"/>
                  <a:pt x="6540644" y="2265623"/>
                </a:cubicBezTo>
                <a:close/>
                <a:moveTo>
                  <a:pt x="4573768" y="2219412"/>
                </a:moveTo>
                <a:cubicBezTo>
                  <a:pt x="4621691" y="2219412"/>
                  <a:pt x="4660344" y="2233959"/>
                  <a:pt x="4689724" y="2263055"/>
                </a:cubicBezTo>
                <a:cubicBezTo>
                  <a:pt x="4719105" y="2292151"/>
                  <a:pt x="4737219" y="2340359"/>
                  <a:pt x="4744066" y="2407679"/>
                </a:cubicBezTo>
                <a:lnTo>
                  <a:pt x="4400905" y="2407679"/>
                </a:lnTo>
                <a:cubicBezTo>
                  <a:pt x="4406610" y="2353481"/>
                  <a:pt x="4420018" y="2312690"/>
                  <a:pt x="4441125" y="2285305"/>
                </a:cubicBezTo>
                <a:cubicBezTo>
                  <a:pt x="4474216" y="2241376"/>
                  <a:pt x="4518429" y="2219412"/>
                  <a:pt x="4573768" y="2219412"/>
                </a:cubicBezTo>
                <a:close/>
                <a:moveTo>
                  <a:pt x="7274069" y="2033711"/>
                </a:moveTo>
                <a:lnTo>
                  <a:pt x="7274069" y="2942530"/>
                </a:lnTo>
                <a:lnTo>
                  <a:pt x="7622364" y="2942530"/>
                </a:lnTo>
                <a:lnTo>
                  <a:pt x="7622364" y="2033711"/>
                </a:lnTo>
                <a:close/>
                <a:moveTo>
                  <a:pt x="9342446" y="2013173"/>
                </a:moveTo>
                <a:cubicBezTo>
                  <a:pt x="9231766" y="2013173"/>
                  <a:pt x="9142196" y="2050256"/>
                  <a:pt x="9073736" y="2124422"/>
                </a:cubicBezTo>
                <a:cubicBezTo>
                  <a:pt x="9005274" y="2198588"/>
                  <a:pt x="8971044" y="2306414"/>
                  <a:pt x="8971044" y="2447900"/>
                </a:cubicBezTo>
                <a:cubicBezTo>
                  <a:pt x="8971044" y="2571700"/>
                  <a:pt x="8997572" y="2671254"/>
                  <a:pt x="9050630" y="2746561"/>
                </a:cubicBezTo>
                <a:cubicBezTo>
                  <a:pt x="9125366" y="2852675"/>
                  <a:pt x="9223494" y="2905733"/>
                  <a:pt x="9345012" y="2905733"/>
                </a:cubicBezTo>
                <a:cubicBezTo>
                  <a:pt x="9407197" y="2905733"/>
                  <a:pt x="9465104" y="2891470"/>
                  <a:pt x="9518732" y="2862944"/>
                </a:cubicBezTo>
                <a:cubicBezTo>
                  <a:pt x="9552962" y="2844688"/>
                  <a:pt x="9587193" y="2815307"/>
                  <a:pt x="9621424" y="2774801"/>
                </a:cubicBezTo>
                <a:lnTo>
                  <a:pt x="9621424" y="2912579"/>
                </a:lnTo>
                <a:cubicBezTo>
                  <a:pt x="9621424" y="2979328"/>
                  <a:pt x="9609015" y="3026110"/>
                  <a:pt x="9584198" y="3052923"/>
                </a:cubicBezTo>
                <a:cubicBezTo>
                  <a:pt x="9559381" y="3079737"/>
                  <a:pt x="9521869" y="3093144"/>
                  <a:pt x="9471666" y="3093144"/>
                </a:cubicBezTo>
                <a:cubicBezTo>
                  <a:pt x="9432870" y="3093144"/>
                  <a:pt x="9400637" y="3084301"/>
                  <a:pt x="9374964" y="3066616"/>
                </a:cubicBezTo>
                <a:cubicBezTo>
                  <a:pt x="9357278" y="3054635"/>
                  <a:pt x="9344157" y="3032956"/>
                  <a:pt x="9335598" y="3001578"/>
                </a:cubicBezTo>
                <a:lnTo>
                  <a:pt x="8997572" y="2963068"/>
                </a:lnTo>
                <a:cubicBezTo>
                  <a:pt x="8996432" y="2982466"/>
                  <a:pt x="8995861" y="2997869"/>
                  <a:pt x="8995861" y="3009280"/>
                </a:cubicBezTo>
                <a:cubicBezTo>
                  <a:pt x="8995861" y="3101131"/>
                  <a:pt x="9029949" y="3174442"/>
                  <a:pt x="9098124" y="3229210"/>
                </a:cubicBezTo>
                <a:cubicBezTo>
                  <a:pt x="9166300" y="3283979"/>
                  <a:pt x="9291670" y="3311364"/>
                  <a:pt x="9474232" y="3311364"/>
                </a:cubicBezTo>
                <a:cubicBezTo>
                  <a:pt x="9554104" y="3311364"/>
                  <a:pt x="9624988" y="3304232"/>
                  <a:pt x="9686890" y="3289970"/>
                </a:cubicBezTo>
                <a:cubicBezTo>
                  <a:pt x="9748789" y="3275707"/>
                  <a:pt x="9799850" y="3252601"/>
                  <a:pt x="9840070" y="3220653"/>
                </a:cubicBezTo>
                <a:cubicBezTo>
                  <a:pt x="9880292" y="3188704"/>
                  <a:pt x="9912524" y="3146915"/>
                  <a:pt x="9936772" y="3095284"/>
                </a:cubicBezTo>
                <a:cubicBezTo>
                  <a:pt x="9961018" y="3043653"/>
                  <a:pt x="9973142" y="2989312"/>
                  <a:pt x="9973142" y="2932261"/>
                </a:cubicBezTo>
                <a:lnTo>
                  <a:pt x="9972286" y="2892040"/>
                </a:lnTo>
                <a:lnTo>
                  <a:pt x="9972286" y="2033711"/>
                </a:lnTo>
                <a:lnTo>
                  <a:pt x="9646240" y="2033711"/>
                </a:lnTo>
                <a:lnTo>
                  <a:pt x="9646240" y="2168066"/>
                </a:lnTo>
                <a:cubicBezTo>
                  <a:pt x="9606304" y="2112727"/>
                  <a:pt x="9563374" y="2073076"/>
                  <a:pt x="9517448" y="2049115"/>
                </a:cubicBezTo>
                <a:cubicBezTo>
                  <a:pt x="9471522" y="2025154"/>
                  <a:pt x="9413188" y="2013173"/>
                  <a:pt x="9342446" y="2013173"/>
                </a:cubicBezTo>
                <a:close/>
                <a:moveTo>
                  <a:pt x="8495204" y="2013173"/>
                </a:moveTo>
                <a:cubicBezTo>
                  <a:pt x="8423890" y="2013173"/>
                  <a:pt x="8363416" y="2026152"/>
                  <a:pt x="8313782" y="2052110"/>
                </a:cubicBezTo>
                <a:cubicBezTo>
                  <a:pt x="8264148" y="2078068"/>
                  <a:pt x="8215084" y="2121284"/>
                  <a:pt x="8166591" y="2181758"/>
                </a:cubicBezTo>
                <a:lnTo>
                  <a:pt x="8166591" y="2033711"/>
                </a:lnTo>
                <a:lnTo>
                  <a:pt x="7842257" y="2033711"/>
                </a:lnTo>
                <a:lnTo>
                  <a:pt x="7842257" y="2942530"/>
                </a:lnTo>
                <a:lnTo>
                  <a:pt x="8190552" y="2942530"/>
                </a:lnTo>
                <a:lnTo>
                  <a:pt x="8190552" y="2506092"/>
                </a:lnTo>
                <a:cubicBezTo>
                  <a:pt x="8190552" y="2423368"/>
                  <a:pt x="8203674" y="2366032"/>
                  <a:pt x="8229917" y="2334084"/>
                </a:cubicBezTo>
                <a:cubicBezTo>
                  <a:pt x="8256161" y="2302135"/>
                  <a:pt x="8290391" y="2286161"/>
                  <a:pt x="8332609" y="2286161"/>
                </a:cubicBezTo>
                <a:cubicBezTo>
                  <a:pt x="8370833" y="2286161"/>
                  <a:pt x="8400500" y="2297999"/>
                  <a:pt x="8421608" y="2321675"/>
                </a:cubicBezTo>
                <a:cubicBezTo>
                  <a:pt x="8442716" y="2345351"/>
                  <a:pt x="8453271" y="2385715"/>
                  <a:pt x="8453271" y="2442765"/>
                </a:cubicBezTo>
                <a:lnTo>
                  <a:pt x="8453271" y="2942530"/>
                </a:lnTo>
                <a:lnTo>
                  <a:pt x="8803278" y="2942530"/>
                </a:lnTo>
                <a:lnTo>
                  <a:pt x="8803278" y="2364891"/>
                </a:lnTo>
                <a:cubicBezTo>
                  <a:pt x="8803278" y="2245084"/>
                  <a:pt x="8776036" y="2156513"/>
                  <a:pt x="8721552" y="2099177"/>
                </a:cubicBezTo>
                <a:cubicBezTo>
                  <a:pt x="8667069" y="2041841"/>
                  <a:pt x="8591619" y="2013173"/>
                  <a:pt x="8495204" y="2013173"/>
                </a:cubicBezTo>
                <a:close/>
                <a:moveTo>
                  <a:pt x="6418270" y="2013173"/>
                </a:moveTo>
                <a:cubicBezTo>
                  <a:pt x="6307591" y="2013173"/>
                  <a:pt x="6218022" y="2050256"/>
                  <a:pt x="6149561" y="2124422"/>
                </a:cubicBezTo>
                <a:cubicBezTo>
                  <a:pt x="6081100" y="2198588"/>
                  <a:pt x="6046869" y="2306414"/>
                  <a:pt x="6046869" y="2447900"/>
                </a:cubicBezTo>
                <a:cubicBezTo>
                  <a:pt x="6046869" y="2571700"/>
                  <a:pt x="6073398" y="2671254"/>
                  <a:pt x="6126455" y="2746561"/>
                </a:cubicBezTo>
                <a:cubicBezTo>
                  <a:pt x="6201192" y="2852675"/>
                  <a:pt x="6299319" y="2905733"/>
                  <a:pt x="6420837" y="2905733"/>
                </a:cubicBezTo>
                <a:cubicBezTo>
                  <a:pt x="6483022" y="2905733"/>
                  <a:pt x="6540929" y="2891470"/>
                  <a:pt x="6594557" y="2862944"/>
                </a:cubicBezTo>
                <a:cubicBezTo>
                  <a:pt x="6628787" y="2844688"/>
                  <a:pt x="6663018" y="2815307"/>
                  <a:pt x="6697248" y="2774801"/>
                </a:cubicBezTo>
                <a:lnTo>
                  <a:pt x="6697248" y="2912579"/>
                </a:lnTo>
                <a:cubicBezTo>
                  <a:pt x="6697248" y="2979328"/>
                  <a:pt x="6684840" y="3026110"/>
                  <a:pt x="6660023" y="3052923"/>
                </a:cubicBezTo>
                <a:cubicBezTo>
                  <a:pt x="6635206" y="3079737"/>
                  <a:pt x="6597694" y="3093144"/>
                  <a:pt x="6547490" y="3093144"/>
                </a:cubicBezTo>
                <a:cubicBezTo>
                  <a:pt x="6508695" y="3093144"/>
                  <a:pt x="6476462" y="3084301"/>
                  <a:pt x="6450789" y="3066616"/>
                </a:cubicBezTo>
                <a:cubicBezTo>
                  <a:pt x="6433103" y="3054635"/>
                  <a:pt x="6419981" y="3032956"/>
                  <a:pt x="6411424" y="3001578"/>
                </a:cubicBezTo>
                <a:lnTo>
                  <a:pt x="6073398" y="2963068"/>
                </a:lnTo>
                <a:cubicBezTo>
                  <a:pt x="6072258" y="2982466"/>
                  <a:pt x="6071687" y="2997869"/>
                  <a:pt x="6071687" y="3009280"/>
                </a:cubicBezTo>
                <a:cubicBezTo>
                  <a:pt x="6071687" y="3101131"/>
                  <a:pt x="6105775" y="3174442"/>
                  <a:pt x="6173950" y="3229210"/>
                </a:cubicBezTo>
                <a:cubicBezTo>
                  <a:pt x="6242125" y="3283979"/>
                  <a:pt x="6367495" y="3311364"/>
                  <a:pt x="6550057" y="3311364"/>
                </a:cubicBezTo>
                <a:cubicBezTo>
                  <a:pt x="6629929" y="3311364"/>
                  <a:pt x="6700814" y="3304232"/>
                  <a:pt x="6762714" y="3289970"/>
                </a:cubicBezTo>
                <a:cubicBezTo>
                  <a:pt x="6824614" y="3275707"/>
                  <a:pt x="6875675" y="3252601"/>
                  <a:pt x="6915895" y="3220653"/>
                </a:cubicBezTo>
                <a:cubicBezTo>
                  <a:pt x="6956116" y="3188704"/>
                  <a:pt x="6988350" y="3146915"/>
                  <a:pt x="7012596" y="3095284"/>
                </a:cubicBezTo>
                <a:cubicBezTo>
                  <a:pt x="7036843" y="3043653"/>
                  <a:pt x="7048966" y="2989312"/>
                  <a:pt x="7048966" y="2932261"/>
                </a:cubicBezTo>
                <a:lnTo>
                  <a:pt x="7048111" y="2892040"/>
                </a:lnTo>
                <a:lnTo>
                  <a:pt x="7048111" y="2033711"/>
                </a:lnTo>
                <a:lnTo>
                  <a:pt x="6722065" y="2033711"/>
                </a:lnTo>
                <a:lnTo>
                  <a:pt x="6722065" y="2168066"/>
                </a:lnTo>
                <a:cubicBezTo>
                  <a:pt x="6682130" y="2112727"/>
                  <a:pt x="6639199" y="2073076"/>
                  <a:pt x="6593273" y="2049115"/>
                </a:cubicBezTo>
                <a:cubicBezTo>
                  <a:pt x="6547348" y="2025154"/>
                  <a:pt x="6489013" y="2013173"/>
                  <a:pt x="6418270" y="2013173"/>
                </a:cubicBezTo>
                <a:close/>
                <a:moveTo>
                  <a:pt x="5811237" y="2013173"/>
                </a:moveTo>
                <a:cubicBezTo>
                  <a:pt x="5762175" y="2013173"/>
                  <a:pt x="5720954" y="2025296"/>
                  <a:pt x="5687580" y="2049543"/>
                </a:cubicBezTo>
                <a:cubicBezTo>
                  <a:pt x="5654205" y="2073789"/>
                  <a:pt x="5621829" y="2118146"/>
                  <a:pt x="5590451" y="2182614"/>
                </a:cubicBezTo>
                <a:lnTo>
                  <a:pt x="5590451" y="2033711"/>
                </a:lnTo>
                <a:lnTo>
                  <a:pt x="5264405" y="2033711"/>
                </a:lnTo>
                <a:lnTo>
                  <a:pt x="5264405" y="2942530"/>
                </a:lnTo>
                <a:lnTo>
                  <a:pt x="5614412" y="2942530"/>
                </a:lnTo>
                <a:lnTo>
                  <a:pt x="5614412" y="2637879"/>
                </a:lnTo>
                <a:cubicBezTo>
                  <a:pt x="5614412" y="2492400"/>
                  <a:pt x="5632383" y="2393131"/>
                  <a:pt x="5668325" y="2340074"/>
                </a:cubicBezTo>
                <a:cubicBezTo>
                  <a:pt x="5693427" y="2302420"/>
                  <a:pt x="5728799" y="2283594"/>
                  <a:pt x="5774440" y="2283594"/>
                </a:cubicBezTo>
                <a:cubicBezTo>
                  <a:pt x="5798401" y="2283594"/>
                  <a:pt x="5830920" y="2292151"/>
                  <a:pt x="5871996" y="2309267"/>
                </a:cubicBezTo>
                <a:lnTo>
                  <a:pt x="5979822" y="2061096"/>
                </a:lnTo>
                <a:cubicBezTo>
                  <a:pt x="5918779" y="2029147"/>
                  <a:pt x="5862583" y="2013173"/>
                  <a:pt x="5811237" y="2013173"/>
                </a:cubicBezTo>
                <a:close/>
                <a:moveTo>
                  <a:pt x="4559221" y="2013173"/>
                </a:moveTo>
                <a:cubicBezTo>
                  <a:pt x="4398908" y="2013173"/>
                  <a:pt x="4273254" y="2057102"/>
                  <a:pt x="4182258" y="2144960"/>
                </a:cubicBezTo>
                <a:cubicBezTo>
                  <a:pt x="4091262" y="2232818"/>
                  <a:pt x="4045764" y="2347776"/>
                  <a:pt x="4045764" y="2489832"/>
                </a:cubicBezTo>
                <a:cubicBezTo>
                  <a:pt x="4045764" y="2589671"/>
                  <a:pt x="4068441" y="2676531"/>
                  <a:pt x="4113797" y="2750412"/>
                </a:cubicBezTo>
                <a:cubicBezTo>
                  <a:pt x="4159152" y="2824293"/>
                  <a:pt x="4216345" y="2878206"/>
                  <a:pt x="4285377" y="2912151"/>
                </a:cubicBezTo>
                <a:cubicBezTo>
                  <a:pt x="4354409" y="2946096"/>
                  <a:pt x="4449113" y="2963068"/>
                  <a:pt x="4569490" y="2963068"/>
                </a:cubicBezTo>
                <a:cubicBezTo>
                  <a:pt x="4708123" y="2963068"/>
                  <a:pt x="4814523" y="2943243"/>
                  <a:pt x="4888689" y="2903593"/>
                </a:cubicBezTo>
                <a:cubicBezTo>
                  <a:pt x="4962855" y="2863943"/>
                  <a:pt x="5026181" y="2798477"/>
                  <a:pt x="5078668" y="2707196"/>
                </a:cubicBezTo>
                <a:lnTo>
                  <a:pt x="4735507" y="2675533"/>
                </a:lnTo>
                <a:cubicBezTo>
                  <a:pt x="4713828" y="2702917"/>
                  <a:pt x="4693575" y="2722029"/>
                  <a:pt x="4674749" y="2732869"/>
                </a:cubicBezTo>
                <a:cubicBezTo>
                  <a:pt x="4643941" y="2749984"/>
                  <a:pt x="4611422" y="2758541"/>
                  <a:pt x="4577191" y="2758541"/>
                </a:cubicBezTo>
                <a:cubicBezTo>
                  <a:pt x="4522993" y="2758541"/>
                  <a:pt x="4479064" y="2738859"/>
                  <a:pt x="4445404" y="2699494"/>
                </a:cubicBezTo>
                <a:cubicBezTo>
                  <a:pt x="4421443" y="2672110"/>
                  <a:pt x="4406325" y="2630462"/>
                  <a:pt x="4400049" y="2574553"/>
                </a:cubicBezTo>
                <a:lnTo>
                  <a:pt x="5098350" y="2574553"/>
                </a:lnTo>
                <a:lnTo>
                  <a:pt x="5098350" y="2535188"/>
                </a:lnTo>
                <a:cubicBezTo>
                  <a:pt x="5098350" y="2415381"/>
                  <a:pt x="5078668" y="2318109"/>
                  <a:pt x="5039303" y="2243373"/>
                </a:cubicBezTo>
                <a:cubicBezTo>
                  <a:pt x="4999939" y="2168636"/>
                  <a:pt x="4942602" y="2111586"/>
                  <a:pt x="4867295" y="2072221"/>
                </a:cubicBezTo>
                <a:cubicBezTo>
                  <a:pt x="4791988" y="2032856"/>
                  <a:pt x="4689297" y="2013173"/>
                  <a:pt x="4559221" y="2013173"/>
                </a:cubicBezTo>
                <a:close/>
                <a:moveTo>
                  <a:pt x="7274069" y="1687983"/>
                </a:moveTo>
                <a:lnTo>
                  <a:pt x="7274069" y="1925030"/>
                </a:lnTo>
                <a:lnTo>
                  <a:pt x="7622364" y="1925030"/>
                </a:lnTo>
                <a:lnTo>
                  <a:pt x="7622364" y="1687983"/>
                </a:lnTo>
                <a:close/>
                <a:moveTo>
                  <a:pt x="2450885" y="1687983"/>
                </a:moveTo>
                <a:lnTo>
                  <a:pt x="2450885" y="2942530"/>
                </a:lnTo>
                <a:lnTo>
                  <a:pt x="2768372" y="2942530"/>
                </a:lnTo>
                <a:lnTo>
                  <a:pt x="2768372" y="1985789"/>
                </a:lnTo>
                <a:lnTo>
                  <a:pt x="3012545" y="2942530"/>
                </a:lnTo>
                <a:lnTo>
                  <a:pt x="3299921" y="2942530"/>
                </a:lnTo>
                <a:lnTo>
                  <a:pt x="3544548" y="1985789"/>
                </a:lnTo>
                <a:lnTo>
                  <a:pt x="3544548" y="2942530"/>
                </a:lnTo>
                <a:lnTo>
                  <a:pt x="3862035" y="2942530"/>
                </a:lnTo>
                <a:lnTo>
                  <a:pt x="3862035" y="1687983"/>
                </a:lnTo>
                <a:lnTo>
                  <a:pt x="3352523" y="1687983"/>
                </a:lnTo>
                <a:lnTo>
                  <a:pt x="3157316" y="2451323"/>
                </a:lnTo>
                <a:lnTo>
                  <a:pt x="2960705" y="1687983"/>
                </a:lnTo>
                <a:close/>
                <a:moveTo>
                  <a:pt x="0" y="0"/>
                </a:moveTo>
                <a:lnTo>
                  <a:pt x="12192000" y="0"/>
                </a:lnTo>
                <a:lnTo>
                  <a:pt x="12192000" y="6858000"/>
                </a:lnTo>
                <a:lnTo>
                  <a:pt x="0" y="6858000"/>
                </a:lnTo>
                <a:close/>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7925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mute="1">
                <p:cTn id="12" repeatCount="indefinite" fill="hold" display="0">
                  <p:stCondLst>
                    <p:cond delay="indefinite"/>
                  </p:stCondLst>
                </p:cTn>
                <p:tgtEl>
                  <p:spTgt spid="2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C30F2-1B67-6B4D-E0B0-4BCABBB59544}"/>
              </a:ext>
            </a:extLst>
          </p:cNvPr>
          <p:cNvSpPr>
            <a:spLocks noGrp="1"/>
          </p:cNvSpPr>
          <p:nvPr>
            <p:ph type="title"/>
          </p:nvPr>
        </p:nvSpPr>
        <p:spPr/>
        <p:txBody>
          <a:bodyPr/>
          <a:lstStyle/>
          <a:p>
            <a:r>
              <a:rPr lang="en-US" dirty="0"/>
              <a:t>How to Morph a Slide</a:t>
            </a:r>
          </a:p>
        </p:txBody>
      </p:sp>
      <p:sp>
        <p:nvSpPr>
          <p:cNvPr id="3" name="Content Placeholder 2">
            <a:extLst>
              <a:ext uri="{FF2B5EF4-FFF2-40B4-BE49-F238E27FC236}">
                <a16:creationId xmlns:a16="http://schemas.microsoft.com/office/drawing/2014/main" id="{418A4C45-ECB3-C3BE-4CD3-E089476E1408}"/>
              </a:ext>
            </a:extLst>
          </p:cNvPr>
          <p:cNvSpPr>
            <a:spLocks noGrp="1"/>
          </p:cNvSpPr>
          <p:nvPr>
            <p:ph idx="1"/>
          </p:nvPr>
        </p:nvSpPr>
        <p:spPr/>
        <p:txBody>
          <a:bodyPr/>
          <a:lstStyle/>
          <a:p>
            <a:r>
              <a:rPr lang="en-US" dirty="0"/>
              <a:t>Choose a slide with a picture or shape</a:t>
            </a:r>
          </a:p>
          <a:p>
            <a:r>
              <a:rPr lang="en-US" dirty="0"/>
              <a:t>Rt-click it and choose </a:t>
            </a:r>
            <a:r>
              <a:rPr lang="en-US" b="1" dirty="0"/>
              <a:t>Duplicate</a:t>
            </a:r>
          </a:p>
          <a:p>
            <a:r>
              <a:rPr lang="en-US" dirty="0"/>
              <a:t>In the duplicate, change the picture or shape:</a:t>
            </a:r>
          </a:p>
          <a:p>
            <a:pPr lvl="1"/>
            <a:r>
              <a:rPr lang="en-US" dirty="0"/>
              <a:t>Move it</a:t>
            </a:r>
          </a:p>
          <a:p>
            <a:pPr lvl="1"/>
            <a:r>
              <a:rPr lang="en-US" dirty="0"/>
              <a:t>Change its size it</a:t>
            </a:r>
          </a:p>
          <a:p>
            <a:pPr lvl="1"/>
            <a:r>
              <a:rPr lang="en-US" dirty="0"/>
              <a:t>Crop or </a:t>
            </a:r>
            <a:r>
              <a:rPr lang="en-US" dirty="0" err="1"/>
              <a:t>uncrop</a:t>
            </a:r>
            <a:r>
              <a:rPr lang="en-US" dirty="0"/>
              <a:t> it</a:t>
            </a:r>
          </a:p>
        </p:txBody>
      </p:sp>
    </p:spTree>
    <p:extLst>
      <p:ext uri="{BB962C8B-B14F-4D97-AF65-F5344CB8AC3E}">
        <p14:creationId xmlns:p14="http://schemas.microsoft.com/office/powerpoint/2010/main" val="1555297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6333A-7F21-E938-C8CF-3AA651D382FB}"/>
              </a:ext>
            </a:extLst>
          </p:cNvPr>
          <p:cNvSpPr>
            <a:spLocks noGrp="1"/>
          </p:cNvSpPr>
          <p:nvPr>
            <p:ph type="title"/>
          </p:nvPr>
        </p:nvSpPr>
        <p:spPr/>
        <p:txBody>
          <a:bodyPr/>
          <a:lstStyle/>
          <a:p>
            <a:r>
              <a:rPr lang="en-US" dirty="0"/>
              <a:t>Morphing Exercise</a:t>
            </a:r>
          </a:p>
        </p:txBody>
      </p:sp>
      <p:pic>
        <p:nvPicPr>
          <p:cNvPr id="5" name="Content Placeholder 4" descr="Woman holding twigs in shop">
            <a:extLst>
              <a:ext uri="{FF2B5EF4-FFF2-40B4-BE49-F238E27FC236}">
                <a16:creationId xmlns:a16="http://schemas.microsoft.com/office/drawing/2014/main" id="{AB95FC64-9334-F5CA-14B4-BAA9B4C4C65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989785" y="2489199"/>
            <a:ext cx="6212430" cy="4145697"/>
          </a:xfrm>
        </p:spPr>
      </p:pic>
      <p:sp>
        <p:nvSpPr>
          <p:cNvPr id="6" name="TextBox 5">
            <a:extLst>
              <a:ext uri="{FF2B5EF4-FFF2-40B4-BE49-F238E27FC236}">
                <a16:creationId xmlns:a16="http://schemas.microsoft.com/office/drawing/2014/main" id="{6FD909D2-4865-E3E0-41E3-07FA26A98EEE}"/>
              </a:ext>
            </a:extLst>
          </p:cNvPr>
          <p:cNvSpPr txBox="1"/>
          <p:nvPr/>
        </p:nvSpPr>
        <p:spPr>
          <a:xfrm>
            <a:off x="1219200" y="1320800"/>
            <a:ext cx="10363200" cy="830997"/>
          </a:xfrm>
          <a:prstGeom prst="rect">
            <a:avLst/>
          </a:prstGeom>
          <a:noFill/>
        </p:spPr>
        <p:txBody>
          <a:bodyPr wrap="square" rtlCol="0">
            <a:spAutoFit/>
          </a:bodyPr>
          <a:lstStyle/>
          <a:p>
            <a:r>
              <a:rPr lang="en-US" sz="2400" dirty="0"/>
              <a:t>Crop the picture below to show just the face</a:t>
            </a:r>
          </a:p>
          <a:p>
            <a:r>
              <a:rPr lang="en-US" sz="2400" dirty="0"/>
              <a:t>Then have it morph into the full size picture</a:t>
            </a:r>
          </a:p>
        </p:txBody>
      </p:sp>
    </p:spTree>
    <p:extLst>
      <p:ext uri="{BB962C8B-B14F-4D97-AF65-F5344CB8AC3E}">
        <p14:creationId xmlns:p14="http://schemas.microsoft.com/office/powerpoint/2010/main" val="3272432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blue water with ripples&#10;&#10;Description automatically generated">
            <a:extLst>
              <a:ext uri="{FF2B5EF4-FFF2-40B4-BE49-F238E27FC236}">
                <a16:creationId xmlns:a16="http://schemas.microsoft.com/office/drawing/2014/main" id="{8224B3CC-2325-F5DD-1E9C-68199C8C514D}"/>
              </a:ext>
            </a:extLst>
          </p:cNvPr>
          <p:cNvPicPr>
            <a:picLocks noChangeAspect="1"/>
          </p:cNvPicPr>
          <p:nvPr/>
        </p:nvPicPr>
        <p:blipFill rotWithShape="1">
          <a:blip r:embed="rId2">
            <a:extLst>
              <a:ext uri="{28A0092B-C50C-407E-A947-70E740481C1C}">
                <a14:useLocalDpi xmlns:a14="http://schemas.microsoft.com/office/drawing/2010/main" val="0"/>
              </a:ext>
            </a:extLst>
          </a:blip>
          <a:srcRect t="25888"/>
          <a:stretch/>
        </p:blipFill>
        <p:spPr>
          <a:xfrm>
            <a:off x="1367589" y="882315"/>
            <a:ext cx="9749589" cy="5419223"/>
          </a:xfrm>
          <a:prstGeom prst="rect">
            <a:avLst/>
          </a:prstGeom>
        </p:spPr>
      </p:pic>
      <p:sp>
        <p:nvSpPr>
          <p:cNvPr id="23" name="Freeform: Shape 22">
            <a:extLst>
              <a:ext uri="{FF2B5EF4-FFF2-40B4-BE49-F238E27FC236}">
                <a16:creationId xmlns:a16="http://schemas.microsoft.com/office/drawing/2014/main" id="{AB43DE59-062F-F9B7-9E9A-3E87F5CEA5C2}"/>
              </a:ext>
            </a:extLst>
          </p:cNvPr>
          <p:cNvSpPr/>
          <p:nvPr/>
        </p:nvSpPr>
        <p:spPr>
          <a:xfrm>
            <a:off x="0" y="0"/>
            <a:ext cx="12192000" cy="6858000"/>
          </a:xfrm>
          <a:custGeom>
            <a:avLst/>
            <a:gdLst/>
            <a:ahLst/>
            <a:cxnLst/>
            <a:rect l="l" t="t" r="r" b="b"/>
            <a:pathLst>
              <a:path w="12192000" h="6858000">
                <a:moveTo>
                  <a:pt x="5842454" y="4616251"/>
                </a:moveTo>
                <a:lnTo>
                  <a:pt x="5842454" y="4671876"/>
                </a:lnTo>
                <a:cubicBezTo>
                  <a:pt x="5842454" y="4715234"/>
                  <a:pt x="5835465" y="4750463"/>
                  <a:pt x="5821488" y="4777562"/>
                </a:cubicBezTo>
                <a:cubicBezTo>
                  <a:pt x="5807510" y="4804661"/>
                  <a:pt x="5783834" y="4827624"/>
                  <a:pt x="5750459" y="4846451"/>
                </a:cubicBezTo>
                <a:cubicBezTo>
                  <a:pt x="5717085" y="4865278"/>
                  <a:pt x="5681001" y="4874691"/>
                  <a:pt x="5642206" y="4874691"/>
                </a:cubicBezTo>
                <a:cubicBezTo>
                  <a:pt x="5605123" y="4874691"/>
                  <a:pt x="5577025" y="4865991"/>
                  <a:pt x="5557913" y="4848590"/>
                </a:cubicBezTo>
                <a:cubicBezTo>
                  <a:pt x="5538802" y="4831190"/>
                  <a:pt x="5529245" y="4808797"/>
                  <a:pt x="5529245" y="4781413"/>
                </a:cubicBezTo>
                <a:cubicBezTo>
                  <a:pt x="5529245" y="4757452"/>
                  <a:pt x="5538944" y="4736058"/>
                  <a:pt x="5558341" y="4717231"/>
                </a:cubicBezTo>
                <a:cubicBezTo>
                  <a:pt x="5577168" y="4698975"/>
                  <a:pt x="5621953" y="4680433"/>
                  <a:pt x="5692695" y="4661606"/>
                </a:cubicBezTo>
                <a:cubicBezTo>
                  <a:pt x="5744611" y="4648485"/>
                  <a:pt x="5794531" y="4633366"/>
                  <a:pt x="5842454" y="4616251"/>
                </a:cubicBezTo>
                <a:close/>
                <a:moveTo>
                  <a:pt x="6920118" y="4374071"/>
                </a:moveTo>
                <a:cubicBezTo>
                  <a:pt x="6961195" y="4374071"/>
                  <a:pt x="6995996" y="4391328"/>
                  <a:pt x="7024521" y="4425844"/>
                </a:cubicBezTo>
                <a:cubicBezTo>
                  <a:pt x="7053047" y="4460360"/>
                  <a:pt x="7067309" y="4514416"/>
                  <a:pt x="7067309" y="4588011"/>
                </a:cubicBezTo>
                <a:cubicBezTo>
                  <a:pt x="7067309" y="4667882"/>
                  <a:pt x="7053617" y="4724505"/>
                  <a:pt x="7026233" y="4757880"/>
                </a:cubicBezTo>
                <a:cubicBezTo>
                  <a:pt x="6998848" y="4791254"/>
                  <a:pt x="6964903" y="4807942"/>
                  <a:pt x="6924397" y="4807942"/>
                </a:cubicBezTo>
                <a:cubicBezTo>
                  <a:pt x="6878186" y="4807942"/>
                  <a:pt x="6839962" y="4790541"/>
                  <a:pt x="6809725" y="4755740"/>
                </a:cubicBezTo>
                <a:cubicBezTo>
                  <a:pt x="6779489" y="4720939"/>
                  <a:pt x="6764370" y="4667597"/>
                  <a:pt x="6764370" y="4595713"/>
                </a:cubicBezTo>
                <a:cubicBezTo>
                  <a:pt x="6764370" y="4517553"/>
                  <a:pt x="6779203" y="4461073"/>
                  <a:pt x="6808869" y="4426272"/>
                </a:cubicBezTo>
                <a:cubicBezTo>
                  <a:pt x="6838536" y="4391471"/>
                  <a:pt x="6875619" y="4374071"/>
                  <a:pt x="6920118" y="4374071"/>
                </a:cubicBezTo>
                <a:close/>
                <a:moveTo>
                  <a:pt x="8069444" y="4324436"/>
                </a:moveTo>
                <a:cubicBezTo>
                  <a:pt x="8117366" y="4324436"/>
                  <a:pt x="8156018" y="4338984"/>
                  <a:pt x="8185399" y="4368080"/>
                </a:cubicBezTo>
                <a:cubicBezTo>
                  <a:pt x="8214780" y="4397176"/>
                  <a:pt x="8232894" y="4445384"/>
                  <a:pt x="8239740" y="4512704"/>
                </a:cubicBezTo>
                <a:lnTo>
                  <a:pt x="7896580" y="4512704"/>
                </a:lnTo>
                <a:cubicBezTo>
                  <a:pt x="7902285" y="4458506"/>
                  <a:pt x="7915691" y="4417714"/>
                  <a:pt x="7936800" y="4390330"/>
                </a:cubicBezTo>
                <a:cubicBezTo>
                  <a:pt x="7969890" y="4346401"/>
                  <a:pt x="8014104" y="4324436"/>
                  <a:pt x="8069444" y="4324436"/>
                </a:cubicBezTo>
                <a:close/>
                <a:moveTo>
                  <a:pt x="9175124" y="4118198"/>
                </a:moveTo>
                <a:cubicBezTo>
                  <a:pt x="9072433" y="4118198"/>
                  <a:pt x="8990566" y="4128884"/>
                  <a:pt x="8929521" y="4150255"/>
                </a:cubicBezTo>
                <a:cubicBezTo>
                  <a:pt x="8868476" y="4171627"/>
                  <a:pt x="8820554" y="4203970"/>
                  <a:pt x="8785753" y="4247284"/>
                </a:cubicBezTo>
                <a:cubicBezTo>
                  <a:pt x="8750952" y="4290598"/>
                  <a:pt x="8733552" y="4342180"/>
                  <a:pt x="8733552" y="4402030"/>
                </a:cubicBezTo>
                <a:cubicBezTo>
                  <a:pt x="8733552" y="4456745"/>
                  <a:pt x="8749668" y="4505475"/>
                  <a:pt x="8781902" y="4548218"/>
                </a:cubicBezTo>
                <a:cubicBezTo>
                  <a:pt x="8814136" y="4590962"/>
                  <a:pt x="8853786" y="4621310"/>
                  <a:pt x="8900853" y="4639263"/>
                </a:cubicBezTo>
                <a:cubicBezTo>
                  <a:pt x="8947920" y="4657216"/>
                  <a:pt x="9031927" y="4676734"/>
                  <a:pt x="9152875" y="4697816"/>
                </a:cubicBezTo>
                <a:cubicBezTo>
                  <a:pt x="9233887" y="4712061"/>
                  <a:pt x="9283806" y="4724024"/>
                  <a:pt x="9302633" y="4733704"/>
                </a:cubicBezTo>
                <a:cubicBezTo>
                  <a:pt x="9328876" y="4747379"/>
                  <a:pt x="9341998" y="4766749"/>
                  <a:pt x="9341998" y="4791816"/>
                </a:cubicBezTo>
                <a:cubicBezTo>
                  <a:pt x="9341998" y="4814030"/>
                  <a:pt x="9332014" y="4832541"/>
                  <a:pt x="9312046" y="4847347"/>
                </a:cubicBezTo>
                <a:cubicBezTo>
                  <a:pt x="9286374" y="4867288"/>
                  <a:pt x="9250146" y="4877258"/>
                  <a:pt x="9203365" y="4877258"/>
                </a:cubicBezTo>
                <a:cubicBezTo>
                  <a:pt x="9160576" y="4877258"/>
                  <a:pt x="9126346" y="4868416"/>
                  <a:pt x="9100674" y="4850730"/>
                </a:cubicBezTo>
                <a:cubicBezTo>
                  <a:pt x="9075000" y="4833044"/>
                  <a:pt x="9055032" y="4803663"/>
                  <a:pt x="9040770" y="4762586"/>
                </a:cubicBezTo>
                <a:lnTo>
                  <a:pt x="8695042" y="4795105"/>
                </a:lnTo>
                <a:cubicBezTo>
                  <a:pt x="8715010" y="4882393"/>
                  <a:pt x="8760222" y="4949713"/>
                  <a:pt x="8830680" y="4997065"/>
                </a:cubicBezTo>
                <a:cubicBezTo>
                  <a:pt x="8901138" y="5044417"/>
                  <a:pt x="9019376" y="5068093"/>
                  <a:pt x="9185394" y="5068093"/>
                </a:cubicBezTo>
                <a:cubicBezTo>
                  <a:pt x="9302918" y="5068093"/>
                  <a:pt x="9395768" y="5053418"/>
                  <a:pt x="9463944" y="5024068"/>
                </a:cubicBezTo>
                <a:cubicBezTo>
                  <a:pt x="9532120" y="4994718"/>
                  <a:pt x="9582040" y="4955251"/>
                  <a:pt x="9613702" y="4905666"/>
                </a:cubicBezTo>
                <a:cubicBezTo>
                  <a:pt x="9645366" y="4856081"/>
                  <a:pt x="9661198" y="4805072"/>
                  <a:pt x="9661198" y="4752638"/>
                </a:cubicBezTo>
                <a:cubicBezTo>
                  <a:pt x="9661198" y="4700776"/>
                  <a:pt x="9646222" y="4653187"/>
                  <a:pt x="9616270" y="4609873"/>
                </a:cubicBezTo>
                <a:cubicBezTo>
                  <a:pt x="9586318" y="4566559"/>
                  <a:pt x="9543102" y="4533218"/>
                  <a:pt x="9486622" y="4509849"/>
                </a:cubicBezTo>
                <a:cubicBezTo>
                  <a:pt x="9430142" y="4486481"/>
                  <a:pt x="9343995" y="4468245"/>
                  <a:pt x="9228182" y="4455141"/>
                </a:cubicBezTo>
                <a:cubicBezTo>
                  <a:pt x="9151734" y="4446022"/>
                  <a:pt x="9102100" y="4435766"/>
                  <a:pt x="9079280" y="4424373"/>
                </a:cubicBezTo>
                <a:cubicBezTo>
                  <a:pt x="9056458" y="4412981"/>
                  <a:pt x="9045049" y="4396178"/>
                  <a:pt x="9045049" y="4373964"/>
                </a:cubicBezTo>
                <a:cubicBezTo>
                  <a:pt x="9045049" y="4354023"/>
                  <a:pt x="9054034" y="4337075"/>
                  <a:pt x="9072006" y="4323119"/>
                </a:cubicBezTo>
                <a:cubicBezTo>
                  <a:pt x="9089976" y="4309164"/>
                  <a:pt x="9118644" y="4302187"/>
                  <a:pt x="9158010" y="4302187"/>
                </a:cubicBezTo>
                <a:cubicBezTo>
                  <a:pt x="9196804" y="4302187"/>
                  <a:pt x="9229894" y="4311315"/>
                  <a:pt x="9257278" y="4329571"/>
                </a:cubicBezTo>
                <a:cubicBezTo>
                  <a:pt x="9277245" y="4343263"/>
                  <a:pt x="9291508" y="4364657"/>
                  <a:pt x="9300066" y="4393753"/>
                </a:cubicBezTo>
                <a:lnTo>
                  <a:pt x="9630390" y="4361234"/>
                </a:lnTo>
                <a:cubicBezTo>
                  <a:pt x="9607569" y="4301901"/>
                  <a:pt x="9578902" y="4254835"/>
                  <a:pt x="9544386" y="4220033"/>
                </a:cubicBezTo>
                <a:cubicBezTo>
                  <a:pt x="9509870" y="4185233"/>
                  <a:pt x="9466797" y="4159560"/>
                  <a:pt x="9415166" y="4143015"/>
                </a:cubicBezTo>
                <a:cubicBezTo>
                  <a:pt x="9363534" y="4126470"/>
                  <a:pt x="9283521" y="4118198"/>
                  <a:pt x="9175124" y="4118198"/>
                </a:cubicBezTo>
                <a:close/>
                <a:moveTo>
                  <a:pt x="8054896" y="4118198"/>
                </a:moveTo>
                <a:cubicBezTo>
                  <a:pt x="7894583" y="4118198"/>
                  <a:pt x="7768928" y="4162127"/>
                  <a:pt x="7677933" y="4249985"/>
                </a:cubicBezTo>
                <a:cubicBezTo>
                  <a:pt x="7586936" y="4337843"/>
                  <a:pt x="7541439" y="4452801"/>
                  <a:pt x="7541439" y="4594857"/>
                </a:cubicBezTo>
                <a:cubicBezTo>
                  <a:pt x="7541439" y="4694696"/>
                  <a:pt x="7564116" y="4781556"/>
                  <a:pt x="7609472" y="4855437"/>
                </a:cubicBezTo>
                <a:cubicBezTo>
                  <a:pt x="7654827" y="4929317"/>
                  <a:pt x="7712020" y="4983230"/>
                  <a:pt x="7781052" y="5017175"/>
                </a:cubicBezTo>
                <a:cubicBezTo>
                  <a:pt x="7850083" y="5051121"/>
                  <a:pt x="7944787" y="5068093"/>
                  <a:pt x="8065165" y="5068093"/>
                </a:cubicBezTo>
                <a:cubicBezTo>
                  <a:pt x="8203798" y="5068093"/>
                  <a:pt x="8310197" y="5048268"/>
                  <a:pt x="8384364" y="5008618"/>
                </a:cubicBezTo>
                <a:cubicBezTo>
                  <a:pt x="8458530" y="4968968"/>
                  <a:pt x="8521856" y="4903502"/>
                  <a:pt x="8574342" y="4812221"/>
                </a:cubicBezTo>
                <a:lnTo>
                  <a:pt x="8231183" y="4780557"/>
                </a:lnTo>
                <a:cubicBezTo>
                  <a:pt x="8209503" y="4807942"/>
                  <a:pt x="8189250" y="4827054"/>
                  <a:pt x="8170423" y="4837893"/>
                </a:cubicBezTo>
                <a:cubicBezTo>
                  <a:pt x="8139616" y="4855009"/>
                  <a:pt x="8107097" y="4863566"/>
                  <a:pt x="8072867" y="4863566"/>
                </a:cubicBezTo>
                <a:cubicBezTo>
                  <a:pt x="8018668" y="4863566"/>
                  <a:pt x="7974739" y="4843884"/>
                  <a:pt x="7941079" y="4804519"/>
                </a:cubicBezTo>
                <a:cubicBezTo>
                  <a:pt x="7917118" y="4777134"/>
                  <a:pt x="7901999" y="4735487"/>
                  <a:pt x="7895724" y="4679577"/>
                </a:cubicBezTo>
                <a:lnTo>
                  <a:pt x="8594025" y="4679577"/>
                </a:lnTo>
                <a:lnTo>
                  <a:pt x="8594025" y="4640212"/>
                </a:lnTo>
                <a:cubicBezTo>
                  <a:pt x="8594025" y="4520406"/>
                  <a:pt x="8574342" y="4423134"/>
                  <a:pt x="8534978" y="4348398"/>
                </a:cubicBezTo>
                <a:cubicBezTo>
                  <a:pt x="8495612" y="4273661"/>
                  <a:pt x="8438276" y="4216610"/>
                  <a:pt x="8362970" y="4177245"/>
                </a:cubicBezTo>
                <a:cubicBezTo>
                  <a:pt x="8287663" y="4137880"/>
                  <a:pt x="8184971" y="4118198"/>
                  <a:pt x="8054896" y="4118198"/>
                </a:cubicBezTo>
                <a:close/>
                <a:moveTo>
                  <a:pt x="7033935" y="4118198"/>
                </a:moveTo>
                <a:cubicBezTo>
                  <a:pt x="6972320" y="4118198"/>
                  <a:pt x="6916125" y="4131605"/>
                  <a:pt x="6865350" y="4158419"/>
                </a:cubicBezTo>
                <a:cubicBezTo>
                  <a:pt x="6827696" y="4178387"/>
                  <a:pt x="6786335" y="4216610"/>
                  <a:pt x="6741264" y="4273091"/>
                </a:cubicBezTo>
                <a:lnTo>
                  <a:pt x="6741264" y="4138736"/>
                </a:lnTo>
                <a:lnTo>
                  <a:pt x="6415219" y="4138736"/>
                </a:lnTo>
                <a:lnTo>
                  <a:pt x="6415219" y="5393283"/>
                </a:lnTo>
                <a:lnTo>
                  <a:pt x="6766937" y="5393283"/>
                </a:lnTo>
                <a:lnTo>
                  <a:pt x="6766937" y="4959412"/>
                </a:lnTo>
                <a:cubicBezTo>
                  <a:pt x="6801738" y="4995354"/>
                  <a:pt x="6841246" y="5022453"/>
                  <a:pt x="6885460" y="5040709"/>
                </a:cubicBezTo>
                <a:cubicBezTo>
                  <a:pt x="6929675" y="5058965"/>
                  <a:pt x="6978596" y="5068093"/>
                  <a:pt x="7032223" y="5068093"/>
                </a:cubicBezTo>
                <a:cubicBezTo>
                  <a:pt x="7142902" y="5068093"/>
                  <a:pt x="7234468" y="5028300"/>
                  <a:pt x="7306923" y="4948715"/>
                </a:cubicBezTo>
                <a:cubicBezTo>
                  <a:pt x="7379378" y="4869129"/>
                  <a:pt x="7415604" y="4753744"/>
                  <a:pt x="7415604" y="4602559"/>
                </a:cubicBezTo>
                <a:cubicBezTo>
                  <a:pt x="7415604" y="4465637"/>
                  <a:pt x="7382373" y="4350680"/>
                  <a:pt x="7315908" y="4257687"/>
                </a:cubicBezTo>
                <a:cubicBezTo>
                  <a:pt x="7249444" y="4164694"/>
                  <a:pt x="7155453" y="4118198"/>
                  <a:pt x="7033935" y="4118198"/>
                </a:cubicBezTo>
                <a:close/>
                <a:moveTo>
                  <a:pt x="5677292" y="4118198"/>
                </a:moveTo>
                <a:cubicBezTo>
                  <a:pt x="5612254" y="4118198"/>
                  <a:pt x="5551780" y="4123047"/>
                  <a:pt x="5495870" y="4132746"/>
                </a:cubicBezTo>
                <a:cubicBezTo>
                  <a:pt x="5439960" y="4142445"/>
                  <a:pt x="5396031" y="4156137"/>
                  <a:pt x="5364083" y="4173822"/>
                </a:cubicBezTo>
                <a:cubicBezTo>
                  <a:pt x="5319583" y="4198354"/>
                  <a:pt x="5285496" y="4227307"/>
                  <a:pt x="5261820" y="4260682"/>
                </a:cubicBezTo>
                <a:cubicBezTo>
                  <a:pt x="5238143" y="4294057"/>
                  <a:pt x="5220030" y="4339840"/>
                  <a:pt x="5207479" y="4398032"/>
                </a:cubicBezTo>
                <a:lnTo>
                  <a:pt x="5540370" y="4433118"/>
                </a:lnTo>
                <a:cubicBezTo>
                  <a:pt x="5554062" y="4393753"/>
                  <a:pt x="5572034" y="4366939"/>
                  <a:pt x="5594283" y="4352676"/>
                </a:cubicBezTo>
                <a:cubicBezTo>
                  <a:pt x="5622808" y="4334420"/>
                  <a:pt x="5665596" y="4325292"/>
                  <a:pt x="5722647" y="4325292"/>
                </a:cubicBezTo>
                <a:cubicBezTo>
                  <a:pt x="5767147" y="4325292"/>
                  <a:pt x="5798240" y="4333850"/>
                  <a:pt x="5815925" y="4350965"/>
                </a:cubicBezTo>
                <a:cubicBezTo>
                  <a:pt x="5833611" y="4368080"/>
                  <a:pt x="5842454" y="4398032"/>
                  <a:pt x="5842454" y="4440820"/>
                </a:cubicBezTo>
                <a:cubicBezTo>
                  <a:pt x="5799095" y="4457935"/>
                  <a:pt x="5758019" y="4471770"/>
                  <a:pt x="5719224" y="4482325"/>
                </a:cubicBezTo>
                <a:cubicBezTo>
                  <a:pt x="5680430" y="4492879"/>
                  <a:pt x="5595710" y="4511278"/>
                  <a:pt x="5465063" y="4537521"/>
                </a:cubicBezTo>
                <a:cubicBezTo>
                  <a:pt x="5356096" y="4559201"/>
                  <a:pt x="5281359" y="4592290"/>
                  <a:pt x="5240854" y="4636789"/>
                </a:cubicBezTo>
                <a:cubicBezTo>
                  <a:pt x="5200347" y="4681289"/>
                  <a:pt x="5180094" y="4738055"/>
                  <a:pt x="5180094" y="4807086"/>
                </a:cubicBezTo>
                <a:cubicBezTo>
                  <a:pt x="5180094" y="4880681"/>
                  <a:pt x="5208192" y="4942582"/>
                  <a:pt x="5264387" y="4992786"/>
                </a:cubicBezTo>
                <a:cubicBezTo>
                  <a:pt x="5320582" y="5042991"/>
                  <a:pt x="5402877" y="5068093"/>
                  <a:pt x="5511274" y="5068093"/>
                </a:cubicBezTo>
                <a:cubicBezTo>
                  <a:pt x="5592857" y="5068093"/>
                  <a:pt x="5664455" y="5055542"/>
                  <a:pt x="5726070" y="5030440"/>
                </a:cubicBezTo>
                <a:cubicBezTo>
                  <a:pt x="5771140" y="5011613"/>
                  <a:pt x="5816496" y="4980235"/>
                  <a:pt x="5862136" y="4936306"/>
                </a:cubicBezTo>
                <a:cubicBezTo>
                  <a:pt x="5866130" y="4962549"/>
                  <a:pt x="5870123" y="4981804"/>
                  <a:pt x="5874117" y="4994070"/>
                </a:cubicBezTo>
                <a:cubicBezTo>
                  <a:pt x="5878110" y="5006336"/>
                  <a:pt x="5886668" y="5024164"/>
                  <a:pt x="5899790" y="5047555"/>
                </a:cubicBezTo>
                <a:lnTo>
                  <a:pt x="6226691" y="5047555"/>
                </a:lnTo>
                <a:cubicBezTo>
                  <a:pt x="6208435" y="5009901"/>
                  <a:pt x="6196597" y="4978952"/>
                  <a:pt x="6191177" y="4954705"/>
                </a:cubicBezTo>
                <a:cubicBezTo>
                  <a:pt x="6185757" y="4930458"/>
                  <a:pt x="6183047" y="4896941"/>
                  <a:pt x="6183047" y="4854153"/>
                </a:cubicBezTo>
                <a:lnTo>
                  <a:pt x="6183047" y="4452801"/>
                </a:lnTo>
                <a:cubicBezTo>
                  <a:pt x="6183047" y="4410013"/>
                  <a:pt x="6174489" y="4365085"/>
                  <a:pt x="6157374" y="4318018"/>
                </a:cubicBezTo>
                <a:cubicBezTo>
                  <a:pt x="6140259" y="4270951"/>
                  <a:pt x="6116868" y="4234581"/>
                  <a:pt x="6087202" y="4208909"/>
                </a:cubicBezTo>
                <a:cubicBezTo>
                  <a:pt x="6044984" y="4171826"/>
                  <a:pt x="5992212" y="4147436"/>
                  <a:pt x="5928886" y="4135741"/>
                </a:cubicBezTo>
                <a:cubicBezTo>
                  <a:pt x="5865559" y="4124046"/>
                  <a:pt x="5781695" y="4118198"/>
                  <a:pt x="5677292" y="4118198"/>
                </a:cubicBezTo>
                <a:close/>
                <a:moveTo>
                  <a:pt x="4051308" y="3793008"/>
                </a:moveTo>
                <a:lnTo>
                  <a:pt x="4051308" y="5047555"/>
                </a:lnTo>
                <a:lnTo>
                  <a:pt x="4399602" y="5047555"/>
                </a:lnTo>
                <a:lnTo>
                  <a:pt x="4399602" y="4611117"/>
                </a:lnTo>
                <a:cubicBezTo>
                  <a:pt x="4399602" y="4528393"/>
                  <a:pt x="4412724" y="4471057"/>
                  <a:pt x="4438968" y="4439109"/>
                </a:cubicBezTo>
                <a:cubicBezTo>
                  <a:pt x="4465211" y="4407160"/>
                  <a:pt x="4499441" y="4391186"/>
                  <a:pt x="4541659" y="4391186"/>
                </a:cubicBezTo>
                <a:cubicBezTo>
                  <a:pt x="4579883" y="4391186"/>
                  <a:pt x="4609549" y="4403024"/>
                  <a:pt x="4630658" y="4426700"/>
                </a:cubicBezTo>
                <a:cubicBezTo>
                  <a:pt x="4651767" y="4450376"/>
                  <a:pt x="4662321" y="4490740"/>
                  <a:pt x="4662321" y="4547790"/>
                </a:cubicBezTo>
                <a:lnTo>
                  <a:pt x="4662321" y="5047555"/>
                </a:lnTo>
                <a:lnTo>
                  <a:pt x="5012328" y="5047555"/>
                </a:lnTo>
                <a:lnTo>
                  <a:pt x="5012328" y="4469916"/>
                </a:lnTo>
                <a:cubicBezTo>
                  <a:pt x="5012328" y="4350680"/>
                  <a:pt x="4985086" y="4262251"/>
                  <a:pt x="4930603" y="4204630"/>
                </a:cubicBezTo>
                <a:cubicBezTo>
                  <a:pt x="4876119" y="4147009"/>
                  <a:pt x="4801525" y="4118198"/>
                  <a:pt x="4706821" y="4118198"/>
                </a:cubicBezTo>
                <a:cubicBezTo>
                  <a:pt x="4642925" y="4118198"/>
                  <a:pt x="4587585" y="4128752"/>
                  <a:pt x="4540803" y="4149861"/>
                </a:cubicBezTo>
                <a:cubicBezTo>
                  <a:pt x="4494022" y="4170970"/>
                  <a:pt x="4446955" y="4206056"/>
                  <a:pt x="4399602" y="4255120"/>
                </a:cubicBezTo>
                <a:lnTo>
                  <a:pt x="4399602" y="3793008"/>
                </a:lnTo>
                <a:close/>
                <a:moveTo>
                  <a:pt x="3320189" y="3771614"/>
                </a:moveTo>
                <a:cubicBezTo>
                  <a:pt x="3189544" y="3771614"/>
                  <a:pt x="3086709" y="3788016"/>
                  <a:pt x="3011687" y="3820821"/>
                </a:cubicBezTo>
                <a:cubicBezTo>
                  <a:pt x="2936666" y="3853625"/>
                  <a:pt x="2880471" y="3898695"/>
                  <a:pt x="2843102" y="3956031"/>
                </a:cubicBezTo>
                <a:cubicBezTo>
                  <a:pt x="2805734" y="4013367"/>
                  <a:pt x="2787050" y="4074269"/>
                  <a:pt x="2787050" y="4138736"/>
                </a:cubicBezTo>
                <a:cubicBezTo>
                  <a:pt x="2787050" y="4236864"/>
                  <a:pt x="2823563" y="4317590"/>
                  <a:pt x="2896587" y="4380917"/>
                </a:cubicBezTo>
                <a:cubicBezTo>
                  <a:pt x="2969042" y="4444243"/>
                  <a:pt x="3090275" y="4495018"/>
                  <a:pt x="3260286" y="4533243"/>
                </a:cubicBezTo>
                <a:cubicBezTo>
                  <a:pt x="3364119" y="4556063"/>
                  <a:pt x="3430297" y="4580309"/>
                  <a:pt x="3458823" y="4605982"/>
                </a:cubicBezTo>
                <a:cubicBezTo>
                  <a:pt x="3487348" y="4631655"/>
                  <a:pt x="3501611" y="4660751"/>
                  <a:pt x="3501611" y="4693270"/>
                </a:cubicBezTo>
                <a:cubicBezTo>
                  <a:pt x="3501611" y="4727500"/>
                  <a:pt x="3486635" y="4757595"/>
                  <a:pt x="3456683" y="4783553"/>
                </a:cubicBezTo>
                <a:cubicBezTo>
                  <a:pt x="3426732" y="4809511"/>
                  <a:pt x="3384086" y="4822490"/>
                  <a:pt x="3328747" y="4822490"/>
                </a:cubicBezTo>
                <a:cubicBezTo>
                  <a:pt x="3254581" y="4822490"/>
                  <a:pt x="3197531" y="4797102"/>
                  <a:pt x="3157595" y="4746327"/>
                </a:cubicBezTo>
                <a:cubicBezTo>
                  <a:pt x="3133063" y="4714949"/>
                  <a:pt x="3116804" y="4669308"/>
                  <a:pt x="3108817" y="4609405"/>
                </a:cubicBezTo>
                <a:lnTo>
                  <a:pt x="2739983" y="4632511"/>
                </a:lnTo>
                <a:cubicBezTo>
                  <a:pt x="2750823" y="4759163"/>
                  <a:pt x="2797319" y="4863566"/>
                  <a:pt x="2879473" y="4945719"/>
                </a:cubicBezTo>
                <a:cubicBezTo>
                  <a:pt x="2961625" y="5027872"/>
                  <a:pt x="3109387" y="5068949"/>
                  <a:pt x="3322757" y="5068949"/>
                </a:cubicBezTo>
                <a:cubicBezTo>
                  <a:pt x="3444275" y="5068949"/>
                  <a:pt x="3544969" y="5051406"/>
                  <a:pt x="3624841" y="5016320"/>
                </a:cubicBezTo>
                <a:cubicBezTo>
                  <a:pt x="3704712" y="4981233"/>
                  <a:pt x="3766897" y="4929745"/>
                  <a:pt x="3811397" y="4861855"/>
                </a:cubicBezTo>
                <a:cubicBezTo>
                  <a:pt x="3855896" y="4793964"/>
                  <a:pt x="3878146" y="4719798"/>
                  <a:pt x="3878146" y="4639357"/>
                </a:cubicBezTo>
                <a:cubicBezTo>
                  <a:pt x="3878146" y="4570896"/>
                  <a:pt x="3861459" y="4508996"/>
                  <a:pt x="3828084" y="4453657"/>
                </a:cubicBezTo>
                <a:cubicBezTo>
                  <a:pt x="3794710" y="4398317"/>
                  <a:pt x="3741367" y="4351963"/>
                  <a:pt x="3668057" y="4314595"/>
                </a:cubicBezTo>
                <a:cubicBezTo>
                  <a:pt x="3594746" y="4277227"/>
                  <a:pt x="3473371" y="4240287"/>
                  <a:pt x="3303930" y="4203774"/>
                </a:cubicBezTo>
                <a:cubicBezTo>
                  <a:pt x="3235469" y="4189511"/>
                  <a:pt x="3192111" y="4174108"/>
                  <a:pt x="3173854" y="4157563"/>
                </a:cubicBezTo>
                <a:cubicBezTo>
                  <a:pt x="3155027" y="4141589"/>
                  <a:pt x="3145614" y="4123618"/>
                  <a:pt x="3145614" y="4103650"/>
                </a:cubicBezTo>
                <a:cubicBezTo>
                  <a:pt x="3145614" y="4076265"/>
                  <a:pt x="3157024" y="4053017"/>
                  <a:pt x="3179845" y="4033905"/>
                </a:cubicBezTo>
                <a:cubicBezTo>
                  <a:pt x="3202665" y="4014793"/>
                  <a:pt x="3236610" y="4005237"/>
                  <a:pt x="3281680" y="4005237"/>
                </a:cubicBezTo>
                <a:cubicBezTo>
                  <a:pt x="3336449" y="4005237"/>
                  <a:pt x="3379380" y="4018074"/>
                  <a:pt x="3410472" y="4043747"/>
                </a:cubicBezTo>
                <a:cubicBezTo>
                  <a:pt x="3441565" y="4069419"/>
                  <a:pt x="3461961" y="4110496"/>
                  <a:pt x="3471659" y="4166976"/>
                </a:cubicBezTo>
                <a:lnTo>
                  <a:pt x="3837070" y="4145582"/>
                </a:lnTo>
                <a:cubicBezTo>
                  <a:pt x="3821095" y="4015506"/>
                  <a:pt x="3771033" y="3920660"/>
                  <a:pt x="3686884" y="3861041"/>
                </a:cubicBezTo>
                <a:cubicBezTo>
                  <a:pt x="3602733" y="3801424"/>
                  <a:pt x="3480502" y="3771614"/>
                  <a:pt x="3320189" y="3771614"/>
                </a:cubicBezTo>
                <a:close/>
                <a:moveTo>
                  <a:pt x="9464819" y="2265623"/>
                </a:moveTo>
                <a:cubicBezTo>
                  <a:pt x="9509319" y="2265623"/>
                  <a:pt x="9546972" y="2283166"/>
                  <a:pt x="9577780" y="2318252"/>
                </a:cubicBezTo>
                <a:cubicBezTo>
                  <a:pt x="9608587" y="2353338"/>
                  <a:pt x="9623991" y="2403971"/>
                  <a:pt x="9623991" y="2470150"/>
                </a:cubicBezTo>
                <a:cubicBezTo>
                  <a:pt x="9623991" y="2536329"/>
                  <a:pt x="9609300" y="2585820"/>
                  <a:pt x="9579919" y="2618624"/>
                </a:cubicBezTo>
                <a:cubicBezTo>
                  <a:pt x="9550537" y="2651429"/>
                  <a:pt x="9514168" y="2667831"/>
                  <a:pt x="9470810" y="2667831"/>
                </a:cubicBezTo>
                <a:cubicBezTo>
                  <a:pt x="9425168" y="2667831"/>
                  <a:pt x="9388370" y="2651999"/>
                  <a:pt x="9360416" y="2620336"/>
                </a:cubicBezTo>
                <a:cubicBezTo>
                  <a:pt x="9332461" y="2588673"/>
                  <a:pt x="9318484" y="2540037"/>
                  <a:pt x="9318484" y="2474429"/>
                </a:cubicBezTo>
                <a:cubicBezTo>
                  <a:pt x="9318484" y="2399692"/>
                  <a:pt x="9331748" y="2346207"/>
                  <a:pt x="9358277" y="2313973"/>
                </a:cubicBezTo>
                <a:cubicBezTo>
                  <a:pt x="9384806" y="2281739"/>
                  <a:pt x="9420320" y="2265623"/>
                  <a:pt x="9464819" y="2265623"/>
                </a:cubicBezTo>
                <a:close/>
                <a:moveTo>
                  <a:pt x="6540644" y="2265623"/>
                </a:moveTo>
                <a:cubicBezTo>
                  <a:pt x="6585143" y="2265623"/>
                  <a:pt x="6622797" y="2283166"/>
                  <a:pt x="6653604" y="2318252"/>
                </a:cubicBezTo>
                <a:cubicBezTo>
                  <a:pt x="6684412" y="2353338"/>
                  <a:pt x="6699816" y="2403971"/>
                  <a:pt x="6699816" y="2470150"/>
                </a:cubicBezTo>
                <a:cubicBezTo>
                  <a:pt x="6699816" y="2536329"/>
                  <a:pt x="6685125" y="2585820"/>
                  <a:pt x="6655744" y="2618624"/>
                </a:cubicBezTo>
                <a:cubicBezTo>
                  <a:pt x="6626362" y="2651429"/>
                  <a:pt x="6589993" y="2667831"/>
                  <a:pt x="6546634" y="2667831"/>
                </a:cubicBezTo>
                <a:cubicBezTo>
                  <a:pt x="6500993" y="2667831"/>
                  <a:pt x="6464196" y="2651999"/>
                  <a:pt x="6436241" y="2620336"/>
                </a:cubicBezTo>
                <a:cubicBezTo>
                  <a:pt x="6408286" y="2588673"/>
                  <a:pt x="6394309" y="2540037"/>
                  <a:pt x="6394309" y="2474429"/>
                </a:cubicBezTo>
                <a:cubicBezTo>
                  <a:pt x="6394309" y="2399692"/>
                  <a:pt x="6407573" y="2346207"/>
                  <a:pt x="6434102" y="2313973"/>
                </a:cubicBezTo>
                <a:cubicBezTo>
                  <a:pt x="6460630" y="2281739"/>
                  <a:pt x="6496144" y="2265623"/>
                  <a:pt x="6540644" y="2265623"/>
                </a:cubicBezTo>
                <a:close/>
                <a:moveTo>
                  <a:pt x="4573768" y="2219412"/>
                </a:moveTo>
                <a:cubicBezTo>
                  <a:pt x="4621691" y="2219412"/>
                  <a:pt x="4660344" y="2233959"/>
                  <a:pt x="4689724" y="2263055"/>
                </a:cubicBezTo>
                <a:cubicBezTo>
                  <a:pt x="4719105" y="2292151"/>
                  <a:pt x="4737219" y="2340359"/>
                  <a:pt x="4744066" y="2407679"/>
                </a:cubicBezTo>
                <a:lnTo>
                  <a:pt x="4400905" y="2407679"/>
                </a:lnTo>
                <a:cubicBezTo>
                  <a:pt x="4406610" y="2353481"/>
                  <a:pt x="4420018" y="2312690"/>
                  <a:pt x="4441125" y="2285305"/>
                </a:cubicBezTo>
                <a:cubicBezTo>
                  <a:pt x="4474216" y="2241376"/>
                  <a:pt x="4518429" y="2219412"/>
                  <a:pt x="4573768" y="2219412"/>
                </a:cubicBezTo>
                <a:close/>
                <a:moveTo>
                  <a:pt x="7274069" y="2033711"/>
                </a:moveTo>
                <a:lnTo>
                  <a:pt x="7274069" y="2942530"/>
                </a:lnTo>
                <a:lnTo>
                  <a:pt x="7622364" y="2942530"/>
                </a:lnTo>
                <a:lnTo>
                  <a:pt x="7622364" y="2033711"/>
                </a:lnTo>
                <a:close/>
                <a:moveTo>
                  <a:pt x="9342446" y="2013173"/>
                </a:moveTo>
                <a:cubicBezTo>
                  <a:pt x="9231766" y="2013173"/>
                  <a:pt x="9142196" y="2050256"/>
                  <a:pt x="9073736" y="2124422"/>
                </a:cubicBezTo>
                <a:cubicBezTo>
                  <a:pt x="9005274" y="2198588"/>
                  <a:pt x="8971044" y="2306414"/>
                  <a:pt x="8971044" y="2447900"/>
                </a:cubicBezTo>
                <a:cubicBezTo>
                  <a:pt x="8971044" y="2571700"/>
                  <a:pt x="8997572" y="2671254"/>
                  <a:pt x="9050630" y="2746561"/>
                </a:cubicBezTo>
                <a:cubicBezTo>
                  <a:pt x="9125366" y="2852675"/>
                  <a:pt x="9223494" y="2905733"/>
                  <a:pt x="9345012" y="2905733"/>
                </a:cubicBezTo>
                <a:cubicBezTo>
                  <a:pt x="9407197" y="2905733"/>
                  <a:pt x="9465104" y="2891470"/>
                  <a:pt x="9518732" y="2862944"/>
                </a:cubicBezTo>
                <a:cubicBezTo>
                  <a:pt x="9552962" y="2844688"/>
                  <a:pt x="9587193" y="2815307"/>
                  <a:pt x="9621424" y="2774801"/>
                </a:cubicBezTo>
                <a:lnTo>
                  <a:pt x="9621424" y="2912579"/>
                </a:lnTo>
                <a:cubicBezTo>
                  <a:pt x="9621424" y="2979328"/>
                  <a:pt x="9609015" y="3026110"/>
                  <a:pt x="9584198" y="3052923"/>
                </a:cubicBezTo>
                <a:cubicBezTo>
                  <a:pt x="9559381" y="3079737"/>
                  <a:pt x="9521869" y="3093144"/>
                  <a:pt x="9471666" y="3093144"/>
                </a:cubicBezTo>
                <a:cubicBezTo>
                  <a:pt x="9432870" y="3093144"/>
                  <a:pt x="9400637" y="3084301"/>
                  <a:pt x="9374964" y="3066616"/>
                </a:cubicBezTo>
                <a:cubicBezTo>
                  <a:pt x="9357278" y="3054635"/>
                  <a:pt x="9344157" y="3032956"/>
                  <a:pt x="9335598" y="3001578"/>
                </a:cubicBezTo>
                <a:lnTo>
                  <a:pt x="8997572" y="2963068"/>
                </a:lnTo>
                <a:cubicBezTo>
                  <a:pt x="8996432" y="2982466"/>
                  <a:pt x="8995861" y="2997869"/>
                  <a:pt x="8995861" y="3009280"/>
                </a:cubicBezTo>
                <a:cubicBezTo>
                  <a:pt x="8995861" y="3101131"/>
                  <a:pt x="9029949" y="3174442"/>
                  <a:pt x="9098124" y="3229210"/>
                </a:cubicBezTo>
                <a:cubicBezTo>
                  <a:pt x="9166300" y="3283979"/>
                  <a:pt x="9291670" y="3311364"/>
                  <a:pt x="9474232" y="3311364"/>
                </a:cubicBezTo>
                <a:cubicBezTo>
                  <a:pt x="9554104" y="3311364"/>
                  <a:pt x="9624988" y="3304232"/>
                  <a:pt x="9686890" y="3289970"/>
                </a:cubicBezTo>
                <a:cubicBezTo>
                  <a:pt x="9748789" y="3275707"/>
                  <a:pt x="9799850" y="3252601"/>
                  <a:pt x="9840070" y="3220653"/>
                </a:cubicBezTo>
                <a:cubicBezTo>
                  <a:pt x="9880292" y="3188704"/>
                  <a:pt x="9912524" y="3146915"/>
                  <a:pt x="9936772" y="3095284"/>
                </a:cubicBezTo>
                <a:cubicBezTo>
                  <a:pt x="9961018" y="3043653"/>
                  <a:pt x="9973142" y="2989312"/>
                  <a:pt x="9973142" y="2932261"/>
                </a:cubicBezTo>
                <a:lnTo>
                  <a:pt x="9972286" y="2892040"/>
                </a:lnTo>
                <a:lnTo>
                  <a:pt x="9972286" y="2033711"/>
                </a:lnTo>
                <a:lnTo>
                  <a:pt x="9646240" y="2033711"/>
                </a:lnTo>
                <a:lnTo>
                  <a:pt x="9646240" y="2168066"/>
                </a:lnTo>
                <a:cubicBezTo>
                  <a:pt x="9606304" y="2112727"/>
                  <a:pt x="9563374" y="2073076"/>
                  <a:pt x="9517448" y="2049115"/>
                </a:cubicBezTo>
                <a:cubicBezTo>
                  <a:pt x="9471522" y="2025154"/>
                  <a:pt x="9413188" y="2013173"/>
                  <a:pt x="9342446" y="2013173"/>
                </a:cubicBezTo>
                <a:close/>
                <a:moveTo>
                  <a:pt x="8495204" y="2013173"/>
                </a:moveTo>
                <a:cubicBezTo>
                  <a:pt x="8423890" y="2013173"/>
                  <a:pt x="8363416" y="2026152"/>
                  <a:pt x="8313782" y="2052110"/>
                </a:cubicBezTo>
                <a:cubicBezTo>
                  <a:pt x="8264148" y="2078068"/>
                  <a:pt x="8215084" y="2121284"/>
                  <a:pt x="8166591" y="2181758"/>
                </a:cubicBezTo>
                <a:lnTo>
                  <a:pt x="8166591" y="2033711"/>
                </a:lnTo>
                <a:lnTo>
                  <a:pt x="7842257" y="2033711"/>
                </a:lnTo>
                <a:lnTo>
                  <a:pt x="7842257" y="2942530"/>
                </a:lnTo>
                <a:lnTo>
                  <a:pt x="8190552" y="2942530"/>
                </a:lnTo>
                <a:lnTo>
                  <a:pt x="8190552" y="2506092"/>
                </a:lnTo>
                <a:cubicBezTo>
                  <a:pt x="8190552" y="2423368"/>
                  <a:pt x="8203674" y="2366032"/>
                  <a:pt x="8229917" y="2334084"/>
                </a:cubicBezTo>
                <a:cubicBezTo>
                  <a:pt x="8256161" y="2302135"/>
                  <a:pt x="8290391" y="2286161"/>
                  <a:pt x="8332609" y="2286161"/>
                </a:cubicBezTo>
                <a:cubicBezTo>
                  <a:pt x="8370833" y="2286161"/>
                  <a:pt x="8400500" y="2297999"/>
                  <a:pt x="8421608" y="2321675"/>
                </a:cubicBezTo>
                <a:cubicBezTo>
                  <a:pt x="8442716" y="2345351"/>
                  <a:pt x="8453271" y="2385715"/>
                  <a:pt x="8453271" y="2442765"/>
                </a:cubicBezTo>
                <a:lnTo>
                  <a:pt x="8453271" y="2942530"/>
                </a:lnTo>
                <a:lnTo>
                  <a:pt x="8803278" y="2942530"/>
                </a:lnTo>
                <a:lnTo>
                  <a:pt x="8803278" y="2364891"/>
                </a:lnTo>
                <a:cubicBezTo>
                  <a:pt x="8803278" y="2245084"/>
                  <a:pt x="8776036" y="2156513"/>
                  <a:pt x="8721552" y="2099177"/>
                </a:cubicBezTo>
                <a:cubicBezTo>
                  <a:pt x="8667069" y="2041841"/>
                  <a:pt x="8591619" y="2013173"/>
                  <a:pt x="8495204" y="2013173"/>
                </a:cubicBezTo>
                <a:close/>
                <a:moveTo>
                  <a:pt x="6418270" y="2013173"/>
                </a:moveTo>
                <a:cubicBezTo>
                  <a:pt x="6307591" y="2013173"/>
                  <a:pt x="6218022" y="2050256"/>
                  <a:pt x="6149561" y="2124422"/>
                </a:cubicBezTo>
                <a:cubicBezTo>
                  <a:pt x="6081100" y="2198588"/>
                  <a:pt x="6046869" y="2306414"/>
                  <a:pt x="6046869" y="2447900"/>
                </a:cubicBezTo>
                <a:cubicBezTo>
                  <a:pt x="6046869" y="2571700"/>
                  <a:pt x="6073398" y="2671254"/>
                  <a:pt x="6126455" y="2746561"/>
                </a:cubicBezTo>
                <a:cubicBezTo>
                  <a:pt x="6201192" y="2852675"/>
                  <a:pt x="6299319" y="2905733"/>
                  <a:pt x="6420837" y="2905733"/>
                </a:cubicBezTo>
                <a:cubicBezTo>
                  <a:pt x="6483022" y="2905733"/>
                  <a:pt x="6540929" y="2891470"/>
                  <a:pt x="6594557" y="2862944"/>
                </a:cubicBezTo>
                <a:cubicBezTo>
                  <a:pt x="6628787" y="2844688"/>
                  <a:pt x="6663018" y="2815307"/>
                  <a:pt x="6697248" y="2774801"/>
                </a:cubicBezTo>
                <a:lnTo>
                  <a:pt x="6697248" y="2912579"/>
                </a:lnTo>
                <a:cubicBezTo>
                  <a:pt x="6697248" y="2979328"/>
                  <a:pt x="6684840" y="3026110"/>
                  <a:pt x="6660023" y="3052923"/>
                </a:cubicBezTo>
                <a:cubicBezTo>
                  <a:pt x="6635206" y="3079737"/>
                  <a:pt x="6597694" y="3093144"/>
                  <a:pt x="6547490" y="3093144"/>
                </a:cubicBezTo>
                <a:cubicBezTo>
                  <a:pt x="6508695" y="3093144"/>
                  <a:pt x="6476462" y="3084301"/>
                  <a:pt x="6450789" y="3066616"/>
                </a:cubicBezTo>
                <a:cubicBezTo>
                  <a:pt x="6433103" y="3054635"/>
                  <a:pt x="6419981" y="3032956"/>
                  <a:pt x="6411424" y="3001578"/>
                </a:cubicBezTo>
                <a:lnTo>
                  <a:pt x="6073398" y="2963068"/>
                </a:lnTo>
                <a:cubicBezTo>
                  <a:pt x="6072258" y="2982466"/>
                  <a:pt x="6071687" y="2997869"/>
                  <a:pt x="6071687" y="3009280"/>
                </a:cubicBezTo>
                <a:cubicBezTo>
                  <a:pt x="6071687" y="3101131"/>
                  <a:pt x="6105775" y="3174442"/>
                  <a:pt x="6173950" y="3229210"/>
                </a:cubicBezTo>
                <a:cubicBezTo>
                  <a:pt x="6242125" y="3283979"/>
                  <a:pt x="6367495" y="3311364"/>
                  <a:pt x="6550057" y="3311364"/>
                </a:cubicBezTo>
                <a:cubicBezTo>
                  <a:pt x="6629929" y="3311364"/>
                  <a:pt x="6700814" y="3304232"/>
                  <a:pt x="6762714" y="3289970"/>
                </a:cubicBezTo>
                <a:cubicBezTo>
                  <a:pt x="6824614" y="3275707"/>
                  <a:pt x="6875675" y="3252601"/>
                  <a:pt x="6915895" y="3220653"/>
                </a:cubicBezTo>
                <a:cubicBezTo>
                  <a:pt x="6956116" y="3188704"/>
                  <a:pt x="6988350" y="3146915"/>
                  <a:pt x="7012596" y="3095284"/>
                </a:cubicBezTo>
                <a:cubicBezTo>
                  <a:pt x="7036843" y="3043653"/>
                  <a:pt x="7048966" y="2989312"/>
                  <a:pt x="7048966" y="2932261"/>
                </a:cubicBezTo>
                <a:lnTo>
                  <a:pt x="7048111" y="2892040"/>
                </a:lnTo>
                <a:lnTo>
                  <a:pt x="7048111" y="2033711"/>
                </a:lnTo>
                <a:lnTo>
                  <a:pt x="6722065" y="2033711"/>
                </a:lnTo>
                <a:lnTo>
                  <a:pt x="6722065" y="2168066"/>
                </a:lnTo>
                <a:cubicBezTo>
                  <a:pt x="6682130" y="2112727"/>
                  <a:pt x="6639199" y="2073076"/>
                  <a:pt x="6593273" y="2049115"/>
                </a:cubicBezTo>
                <a:cubicBezTo>
                  <a:pt x="6547348" y="2025154"/>
                  <a:pt x="6489013" y="2013173"/>
                  <a:pt x="6418270" y="2013173"/>
                </a:cubicBezTo>
                <a:close/>
                <a:moveTo>
                  <a:pt x="5811237" y="2013173"/>
                </a:moveTo>
                <a:cubicBezTo>
                  <a:pt x="5762175" y="2013173"/>
                  <a:pt x="5720954" y="2025296"/>
                  <a:pt x="5687580" y="2049543"/>
                </a:cubicBezTo>
                <a:cubicBezTo>
                  <a:pt x="5654205" y="2073789"/>
                  <a:pt x="5621829" y="2118146"/>
                  <a:pt x="5590451" y="2182614"/>
                </a:cubicBezTo>
                <a:lnTo>
                  <a:pt x="5590451" y="2033711"/>
                </a:lnTo>
                <a:lnTo>
                  <a:pt x="5264405" y="2033711"/>
                </a:lnTo>
                <a:lnTo>
                  <a:pt x="5264405" y="2942530"/>
                </a:lnTo>
                <a:lnTo>
                  <a:pt x="5614412" y="2942530"/>
                </a:lnTo>
                <a:lnTo>
                  <a:pt x="5614412" y="2637879"/>
                </a:lnTo>
                <a:cubicBezTo>
                  <a:pt x="5614412" y="2492400"/>
                  <a:pt x="5632383" y="2393131"/>
                  <a:pt x="5668325" y="2340074"/>
                </a:cubicBezTo>
                <a:cubicBezTo>
                  <a:pt x="5693427" y="2302420"/>
                  <a:pt x="5728799" y="2283594"/>
                  <a:pt x="5774440" y="2283594"/>
                </a:cubicBezTo>
                <a:cubicBezTo>
                  <a:pt x="5798401" y="2283594"/>
                  <a:pt x="5830920" y="2292151"/>
                  <a:pt x="5871996" y="2309267"/>
                </a:cubicBezTo>
                <a:lnTo>
                  <a:pt x="5979822" y="2061096"/>
                </a:lnTo>
                <a:cubicBezTo>
                  <a:pt x="5918779" y="2029147"/>
                  <a:pt x="5862583" y="2013173"/>
                  <a:pt x="5811237" y="2013173"/>
                </a:cubicBezTo>
                <a:close/>
                <a:moveTo>
                  <a:pt x="4559221" y="2013173"/>
                </a:moveTo>
                <a:cubicBezTo>
                  <a:pt x="4398908" y="2013173"/>
                  <a:pt x="4273254" y="2057102"/>
                  <a:pt x="4182258" y="2144960"/>
                </a:cubicBezTo>
                <a:cubicBezTo>
                  <a:pt x="4091262" y="2232818"/>
                  <a:pt x="4045764" y="2347776"/>
                  <a:pt x="4045764" y="2489832"/>
                </a:cubicBezTo>
                <a:cubicBezTo>
                  <a:pt x="4045764" y="2589671"/>
                  <a:pt x="4068441" y="2676531"/>
                  <a:pt x="4113797" y="2750412"/>
                </a:cubicBezTo>
                <a:cubicBezTo>
                  <a:pt x="4159152" y="2824293"/>
                  <a:pt x="4216345" y="2878206"/>
                  <a:pt x="4285377" y="2912151"/>
                </a:cubicBezTo>
                <a:cubicBezTo>
                  <a:pt x="4354409" y="2946096"/>
                  <a:pt x="4449113" y="2963068"/>
                  <a:pt x="4569490" y="2963068"/>
                </a:cubicBezTo>
                <a:cubicBezTo>
                  <a:pt x="4708123" y="2963068"/>
                  <a:pt x="4814523" y="2943243"/>
                  <a:pt x="4888689" y="2903593"/>
                </a:cubicBezTo>
                <a:cubicBezTo>
                  <a:pt x="4962855" y="2863943"/>
                  <a:pt x="5026181" y="2798477"/>
                  <a:pt x="5078668" y="2707196"/>
                </a:cubicBezTo>
                <a:lnTo>
                  <a:pt x="4735507" y="2675533"/>
                </a:lnTo>
                <a:cubicBezTo>
                  <a:pt x="4713828" y="2702917"/>
                  <a:pt x="4693575" y="2722029"/>
                  <a:pt x="4674749" y="2732869"/>
                </a:cubicBezTo>
                <a:cubicBezTo>
                  <a:pt x="4643941" y="2749984"/>
                  <a:pt x="4611422" y="2758541"/>
                  <a:pt x="4577191" y="2758541"/>
                </a:cubicBezTo>
                <a:cubicBezTo>
                  <a:pt x="4522993" y="2758541"/>
                  <a:pt x="4479064" y="2738859"/>
                  <a:pt x="4445404" y="2699494"/>
                </a:cubicBezTo>
                <a:cubicBezTo>
                  <a:pt x="4421443" y="2672110"/>
                  <a:pt x="4406325" y="2630462"/>
                  <a:pt x="4400049" y="2574553"/>
                </a:cubicBezTo>
                <a:lnTo>
                  <a:pt x="5098350" y="2574553"/>
                </a:lnTo>
                <a:lnTo>
                  <a:pt x="5098350" y="2535188"/>
                </a:lnTo>
                <a:cubicBezTo>
                  <a:pt x="5098350" y="2415381"/>
                  <a:pt x="5078668" y="2318109"/>
                  <a:pt x="5039303" y="2243373"/>
                </a:cubicBezTo>
                <a:cubicBezTo>
                  <a:pt x="4999939" y="2168636"/>
                  <a:pt x="4942602" y="2111586"/>
                  <a:pt x="4867295" y="2072221"/>
                </a:cubicBezTo>
                <a:cubicBezTo>
                  <a:pt x="4791988" y="2032856"/>
                  <a:pt x="4689297" y="2013173"/>
                  <a:pt x="4559221" y="2013173"/>
                </a:cubicBezTo>
                <a:close/>
                <a:moveTo>
                  <a:pt x="7274069" y="1687983"/>
                </a:moveTo>
                <a:lnTo>
                  <a:pt x="7274069" y="1925030"/>
                </a:lnTo>
                <a:lnTo>
                  <a:pt x="7622364" y="1925030"/>
                </a:lnTo>
                <a:lnTo>
                  <a:pt x="7622364" y="1687983"/>
                </a:lnTo>
                <a:close/>
                <a:moveTo>
                  <a:pt x="2450885" y="1687983"/>
                </a:moveTo>
                <a:lnTo>
                  <a:pt x="2450885" y="2942530"/>
                </a:lnTo>
                <a:lnTo>
                  <a:pt x="2768372" y="2942530"/>
                </a:lnTo>
                <a:lnTo>
                  <a:pt x="2768372" y="1985789"/>
                </a:lnTo>
                <a:lnTo>
                  <a:pt x="3012545" y="2942530"/>
                </a:lnTo>
                <a:lnTo>
                  <a:pt x="3299921" y="2942530"/>
                </a:lnTo>
                <a:lnTo>
                  <a:pt x="3544548" y="1985789"/>
                </a:lnTo>
                <a:lnTo>
                  <a:pt x="3544548" y="2942530"/>
                </a:lnTo>
                <a:lnTo>
                  <a:pt x="3862035" y="2942530"/>
                </a:lnTo>
                <a:lnTo>
                  <a:pt x="3862035" y="1687983"/>
                </a:lnTo>
                <a:lnTo>
                  <a:pt x="3352523" y="1687983"/>
                </a:lnTo>
                <a:lnTo>
                  <a:pt x="3157316" y="2451323"/>
                </a:lnTo>
                <a:lnTo>
                  <a:pt x="2960705" y="1687983"/>
                </a:lnTo>
                <a:close/>
                <a:moveTo>
                  <a:pt x="0" y="0"/>
                </a:moveTo>
                <a:lnTo>
                  <a:pt x="12192000" y="0"/>
                </a:lnTo>
                <a:lnTo>
                  <a:pt x="12192000" y="6858000"/>
                </a:lnTo>
                <a:lnTo>
                  <a:pt x="0" y="6858000"/>
                </a:lnTo>
                <a:close/>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37782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463C-E094-904B-819D-89BDB68F668A}"/>
              </a:ext>
            </a:extLst>
          </p:cNvPr>
          <p:cNvSpPr>
            <a:spLocks noGrp="1"/>
          </p:cNvSpPr>
          <p:nvPr>
            <p:ph type="title"/>
          </p:nvPr>
        </p:nvSpPr>
        <p:spPr/>
        <p:txBody>
          <a:bodyPr/>
          <a:lstStyle/>
          <a:p>
            <a:r>
              <a:rPr lang="en-US" dirty="0"/>
              <a:t>Merging Shapes</a:t>
            </a:r>
          </a:p>
        </p:txBody>
      </p:sp>
      <p:sp>
        <p:nvSpPr>
          <p:cNvPr id="3" name="Content Placeholder 2">
            <a:extLst>
              <a:ext uri="{FF2B5EF4-FFF2-40B4-BE49-F238E27FC236}">
                <a16:creationId xmlns:a16="http://schemas.microsoft.com/office/drawing/2014/main" id="{E45164ED-9D17-AB6E-02B4-37B8E9B0DA91}"/>
              </a:ext>
            </a:extLst>
          </p:cNvPr>
          <p:cNvSpPr>
            <a:spLocks noGrp="1"/>
          </p:cNvSpPr>
          <p:nvPr>
            <p:ph idx="1"/>
          </p:nvPr>
        </p:nvSpPr>
        <p:spPr>
          <a:xfrm>
            <a:off x="1219200" y="1783560"/>
            <a:ext cx="10363200" cy="4562376"/>
          </a:xfrm>
        </p:spPr>
        <p:txBody>
          <a:bodyPr/>
          <a:lstStyle/>
          <a:p>
            <a:pPr>
              <a:spcBef>
                <a:spcPts val="1800"/>
              </a:spcBef>
            </a:pPr>
            <a:r>
              <a:rPr lang="en-US" dirty="0"/>
              <a:t>Create complex shapes by merging simple ones</a:t>
            </a:r>
          </a:p>
          <a:p>
            <a:pPr>
              <a:spcBef>
                <a:spcPts val="1800"/>
              </a:spcBef>
            </a:pPr>
            <a:r>
              <a:rPr lang="en-US" dirty="0"/>
              <a:t>Select all the shapes</a:t>
            </a:r>
          </a:p>
          <a:p>
            <a:pPr>
              <a:spcBef>
                <a:spcPts val="1800"/>
              </a:spcBef>
            </a:pPr>
            <a:r>
              <a:rPr lang="en-US" dirty="0"/>
              <a:t>Click: </a:t>
            </a:r>
            <a:r>
              <a:rPr lang="en-US" b="1" dirty="0"/>
              <a:t>Shape Format </a:t>
            </a:r>
            <a:r>
              <a:rPr lang="en-US" dirty="0"/>
              <a:t>&gt; </a:t>
            </a:r>
            <a:r>
              <a:rPr lang="en-US" b="1" dirty="0"/>
              <a:t>Merge Shapes</a:t>
            </a:r>
          </a:p>
          <a:p>
            <a:pPr>
              <a:spcBef>
                <a:spcPts val="1800"/>
              </a:spcBef>
            </a:pPr>
            <a:r>
              <a:rPr lang="en-US" dirty="0"/>
              <a:t>Choose: </a:t>
            </a:r>
            <a:r>
              <a:rPr lang="en-US" b="1" dirty="0"/>
              <a:t>Union</a:t>
            </a:r>
            <a:r>
              <a:rPr lang="en-US" dirty="0"/>
              <a:t> or </a:t>
            </a:r>
            <a:r>
              <a:rPr lang="en-US" b="1" dirty="0"/>
              <a:t>Subtract</a:t>
            </a:r>
          </a:p>
        </p:txBody>
      </p:sp>
      <p:sp>
        <p:nvSpPr>
          <p:cNvPr id="4" name="TextBox 3">
            <a:extLst>
              <a:ext uri="{FF2B5EF4-FFF2-40B4-BE49-F238E27FC236}">
                <a16:creationId xmlns:a16="http://schemas.microsoft.com/office/drawing/2014/main" id="{E6B0D95F-8866-1713-E2FD-6616FDC709CF}"/>
              </a:ext>
            </a:extLst>
          </p:cNvPr>
          <p:cNvSpPr txBox="1"/>
          <p:nvPr/>
        </p:nvSpPr>
        <p:spPr>
          <a:xfrm>
            <a:off x="1615440" y="4489970"/>
            <a:ext cx="9357360" cy="461665"/>
          </a:xfrm>
          <a:prstGeom prst="rect">
            <a:avLst/>
          </a:prstGeom>
          <a:noFill/>
        </p:spPr>
        <p:txBody>
          <a:bodyPr wrap="square" rtlCol="0">
            <a:spAutoFit/>
          </a:bodyPr>
          <a:lstStyle/>
          <a:p>
            <a:r>
              <a:rPr lang="en-US" sz="2400" dirty="0"/>
              <a:t>In Subtraction, the 2nd object is subtracted from the 1st</a:t>
            </a:r>
          </a:p>
        </p:txBody>
      </p:sp>
    </p:spTree>
    <p:extLst>
      <p:ext uri="{BB962C8B-B14F-4D97-AF65-F5344CB8AC3E}">
        <p14:creationId xmlns:p14="http://schemas.microsoft.com/office/powerpoint/2010/main" val="1525529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FC79E2-9DA6-E7B9-5D23-A04A628FA506}"/>
              </a:ext>
            </a:extLst>
          </p:cNvPr>
          <p:cNvSpPr>
            <a:spLocks noGrp="1"/>
          </p:cNvSpPr>
          <p:nvPr>
            <p:ph type="title"/>
          </p:nvPr>
        </p:nvSpPr>
        <p:spPr/>
        <p:txBody>
          <a:bodyPr/>
          <a:lstStyle/>
          <a:p>
            <a:r>
              <a:rPr lang="en-US" dirty="0"/>
              <a:t>Merge Shapes: Example</a:t>
            </a:r>
          </a:p>
        </p:txBody>
      </p:sp>
      <p:sp>
        <p:nvSpPr>
          <p:cNvPr id="5" name="Rectangle 4">
            <a:extLst>
              <a:ext uri="{FF2B5EF4-FFF2-40B4-BE49-F238E27FC236}">
                <a16:creationId xmlns:a16="http://schemas.microsoft.com/office/drawing/2014/main" id="{B3B9A050-0150-9250-9A88-5D0E43A09E7F}"/>
              </a:ext>
            </a:extLst>
          </p:cNvPr>
          <p:cNvSpPr/>
          <p:nvPr/>
        </p:nvSpPr>
        <p:spPr>
          <a:xfrm>
            <a:off x="812800" y="4114800"/>
            <a:ext cx="3139440" cy="16256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6B166526-C454-E6CD-0B3E-F61572B104D0}"/>
              </a:ext>
            </a:extLst>
          </p:cNvPr>
          <p:cNvSpPr/>
          <p:nvPr/>
        </p:nvSpPr>
        <p:spPr>
          <a:xfrm>
            <a:off x="894080" y="1686560"/>
            <a:ext cx="3728720" cy="1428496"/>
          </a:xfrm>
          <a:prstGeom prst="triangl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7A04BB-773A-B4F5-9F39-02786CF8F479}"/>
              </a:ext>
            </a:extLst>
          </p:cNvPr>
          <p:cNvSpPr/>
          <p:nvPr/>
        </p:nvSpPr>
        <p:spPr>
          <a:xfrm>
            <a:off x="4460240" y="4597400"/>
            <a:ext cx="447040" cy="51816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1EE5570-21C5-6FF2-89DC-2196E31E36CB}"/>
              </a:ext>
            </a:extLst>
          </p:cNvPr>
          <p:cNvSpPr/>
          <p:nvPr/>
        </p:nvSpPr>
        <p:spPr>
          <a:xfrm>
            <a:off x="5394960" y="4602480"/>
            <a:ext cx="447040" cy="113792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B568FE-5749-B79B-59E8-56C9CD91F08C}"/>
              </a:ext>
            </a:extLst>
          </p:cNvPr>
          <p:cNvSpPr/>
          <p:nvPr/>
        </p:nvSpPr>
        <p:spPr>
          <a:xfrm>
            <a:off x="6278880" y="4602480"/>
            <a:ext cx="447040" cy="51816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4E5954-3E90-A02A-8478-FF69F4AF79D5}"/>
              </a:ext>
            </a:extLst>
          </p:cNvPr>
          <p:cNvSpPr txBox="1"/>
          <p:nvPr/>
        </p:nvSpPr>
        <p:spPr>
          <a:xfrm>
            <a:off x="5699760" y="1566963"/>
            <a:ext cx="6096002" cy="1200329"/>
          </a:xfrm>
          <a:prstGeom prst="rect">
            <a:avLst/>
          </a:prstGeom>
          <a:noFill/>
        </p:spPr>
        <p:txBody>
          <a:bodyPr wrap="square" rtlCol="0">
            <a:spAutoFit/>
          </a:bodyPr>
          <a:lstStyle/>
          <a:p>
            <a:r>
              <a:rPr lang="en-US" sz="2400" dirty="0"/>
              <a:t>Merge the blue shapes (Union)</a:t>
            </a:r>
          </a:p>
          <a:p>
            <a:r>
              <a:rPr lang="en-US" sz="2400" dirty="0"/>
              <a:t>Merge the yellow shapes with the blue</a:t>
            </a:r>
            <a:br>
              <a:rPr lang="en-US" sz="2400" dirty="0"/>
            </a:br>
            <a:r>
              <a:rPr lang="en-US" sz="2400" dirty="0"/>
              <a:t>   (Subtract)</a:t>
            </a:r>
          </a:p>
        </p:txBody>
      </p:sp>
      <p:sp>
        <p:nvSpPr>
          <p:cNvPr id="12" name="Rectangle 11">
            <a:extLst>
              <a:ext uri="{FF2B5EF4-FFF2-40B4-BE49-F238E27FC236}">
                <a16:creationId xmlns:a16="http://schemas.microsoft.com/office/drawing/2014/main" id="{2CE8CE68-5ECE-4558-3488-592A16681EA2}"/>
              </a:ext>
            </a:extLst>
          </p:cNvPr>
          <p:cNvSpPr/>
          <p:nvPr/>
        </p:nvSpPr>
        <p:spPr>
          <a:xfrm>
            <a:off x="9499600" y="2580640"/>
            <a:ext cx="2235200" cy="21234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 name="Freeform: Shape 10">
            <a:extLst>
              <a:ext uri="{FF2B5EF4-FFF2-40B4-BE49-F238E27FC236}">
                <a16:creationId xmlns:a16="http://schemas.microsoft.com/office/drawing/2014/main" id="{32177FB2-F899-F463-6EAE-4A7CD75732B3}"/>
              </a:ext>
            </a:extLst>
          </p:cNvPr>
          <p:cNvSpPr/>
          <p:nvPr/>
        </p:nvSpPr>
        <p:spPr>
          <a:xfrm>
            <a:off x="9662160" y="2767292"/>
            <a:ext cx="1920240" cy="1625600"/>
          </a:xfrm>
          <a:custGeom>
            <a:avLst/>
            <a:gdLst>
              <a:gd name="connsiteX0" fmla="*/ 2631440 w 3728720"/>
              <a:gd name="connsiteY0" fmla="*/ 1916176 h 3054096"/>
              <a:gd name="connsiteX1" fmla="*/ 2631440 w 3728720"/>
              <a:gd name="connsiteY1" fmla="*/ 2434336 h 3054096"/>
              <a:gd name="connsiteX2" fmla="*/ 3078480 w 3728720"/>
              <a:gd name="connsiteY2" fmla="*/ 2434336 h 3054096"/>
              <a:gd name="connsiteX3" fmla="*/ 3078480 w 3728720"/>
              <a:gd name="connsiteY3" fmla="*/ 1916176 h 3054096"/>
              <a:gd name="connsiteX4" fmla="*/ 812800 w 3728720"/>
              <a:gd name="connsiteY4" fmla="*/ 1911096 h 3054096"/>
              <a:gd name="connsiteX5" fmla="*/ 812800 w 3728720"/>
              <a:gd name="connsiteY5" fmla="*/ 2429256 h 3054096"/>
              <a:gd name="connsiteX6" fmla="*/ 1259840 w 3728720"/>
              <a:gd name="connsiteY6" fmla="*/ 2429256 h 3054096"/>
              <a:gd name="connsiteX7" fmla="*/ 1259840 w 3728720"/>
              <a:gd name="connsiteY7" fmla="*/ 1911096 h 3054096"/>
              <a:gd name="connsiteX8" fmla="*/ 1864360 w 3728720"/>
              <a:gd name="connsiteY8" fmla="*/ 0 h 3054096"/>
              <a:gd name="connsiteX9" fmla="*/ 3728720 w 3728720"/>
              <a:gd name="connsiteY9" fmla="*/ 1428496 h 3054096"/>
              <a:gd name="connsiteX10" fmla="*/ 3434080 w 3728720"/>
              <a:gd name="connsiteY10" fmla="*/ 1428496 h 3054096"/>
              <a:gd name="connsiteX11" fmla="*/ 3434080 w 3728720"/>
              <a:gd name="connsiteY11" fmla="*/ 3054096 h 3054096"/>
              <a:gd name="connsiteX12" fmla="*/ 2194560 w 3728720"/>
              <a:gd name="connsiteY12" fmla="*/ 3054096 h 3054096"/>
              <a:gd name="connsiteX13" fmla="*/ 2194560 w 3728720"/>
              <a:gd name="connsiteY13" fmla="*/ 1916176 h 3054096"/>
              <a:gd name="connsiteX14" fmla="*/ 1747520 w 3728720"/>
              <a:gd name="connsiteY14" fmla="*/ 1916176 h 3054096"/>
              <a:gd name="connsiteX15" fmla="*/ 1747520 w 3728720"/>
              <a:gd name="connsiteY15" fmla="*/ 3054096 h 3054096"/>
              <a:gd name="connsiteX16" fmla="*/ 294640 w 3728720"/>
              <a:gd name="connsiteY16" fmla="*/ 3054096 h 3054096"/>
              <a:gd name="connsiteX17" fmla="*/ 294640 w 3728720"/>
              <a:gd name="connsiteY17" fmla="*/ 1428496 h 3054096"/>
              <a:gd name="connsiteX18" fmla="*/ 0 w 3728720"/>
              <a:gd name="connsiteY18" fmla="*/ 1428496 h 305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28720" h="3054096">
                <a:moveTo>
                  <a:pt x="2631440" y="1916176"/>
                </a:moveTo>
                <a:lnTo>
                  <a:pt x="2631440" y="2434336"/>
                </a:lnTo>
                <a:lnTo>
                  <a:pt x="3078480" y="2434336"/>
                </a:lnTo>
                <a:lnTo>
                  <a:pt x="3078480" y="1916176"/>
                </a:lnTo>
                <a:close/>
                <a:moveTo>
                  <a:pt x="812800" y="1911096"/>
                </a:moveTo>
                <a:lnTo>
                  <a:pt x="812800" y="2429256"/>
                </a:lnTo>
                <a:lnTo>
                  <a:pt x="1259840" y="2429256"/>
                </a:lnTo>
                <a:lnTo>
                  <a:pt x="1259840" y="1911096"/>
                </a:lnTo>
                <a:close/>
                <a:moveTo>
                  <a:pt x="1864360" y="0"/>
                </a:moveTo>
                <a:lnTo>
                  <a:pt x="3728720" y="1428496"/>
                </a:lnTo>
                <a:lnTo>
                  <a:pt x="3434080" y="1428496"/>
                </a:lnTo>
                <a:lnTo>
                  <a:pt x="3434080" y="3054096"/>
                </a:lnTo>
                <a:lnTo>
                  <a:pt x="2194560" y="3054096"/>
                </a:lnTo>
                <a:lnTo>
                  <a:pt x="2194560" y="1916176"/>
                </a:lnTo>
                <a:lnTo>
                  <a:pt x="1747520" y="1916176"/>
                </a:lnTo>
                <a:lnTo>
                  <a:pt x="1747520" y="3054096"/>
                </a:lnTo>
                <a:lnTo>
                  <a:pt x="294640" y="3054096"/>
                </a:lnTo>
                <a:lnTo>
                  <a:pt x="294640" y="1428496"/>
                </a:lnTo>
                <a:lnTo>
                  <a:pt x="0" y="1428496"/>
                </a:lnTo>
                <a:close/>
              </a:path>
            </a:pathLst>
          </a:custGeom>
        </p:spPr>
        <p:style>
          <a:lnRef idx="2">
            <a:schemeClr val="accent5">
              <a:shade val="15000"/>
            </a:schemeClr>
          </a:lnRef>
          <a:fillRef idx="1">
            <a:schemeClr val="accent5"/>
          </a:fillRef>
          <a:effectRef idx="0">
            <a:schemeClr val="accent5"/>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1379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AB68-02BE-223F-AAF8-191602E8D114}"/>
              </a:ext>
            </a:extLst>
          </p:cNvPr>
          <p:cNvSpPr>
            <a:spLocks noGrp="1"/>
          </p:cNvSpPr>
          <p:nvPr>
            <p:ph type="title"/>
          </p:nvPr>
        </p:nvSpPr>
        <p:spPr/>
        <p:txBody>
          <a:bodyPr/>
          <a:lstStyle/>
          <a:p>
            <a:r>
              <a:rPr lang="en-US" dirty="0"/>
              <a:t>Merge Text with Shapes</a:t>
            </a:r>
          </a:p>
        </p:txBody>
      </p:sp>
      <p:sp>
        <p:nvSpPr>
          <p:cNvPr id="3" name="TextBox 2">
            <a:extLst>
              <a:ext uri="{FF2B5EF4-FFF2-40B4-BE49-F238E27FC236}">
                <a16:creationId xmlns:a16="http://schemas.microsoft.com/office/drawing/2014/main" id="{D623D32D-5093-6708-7348-8C7E5CD19595}"/>
              </a:ext>
            </a:extLst>
          </p:cNvPr>
          <p:cNvSpPr txBox="1"/>
          <p:nvPr/>
        </p:nvSpPr>
        <p:spPr>
          <a:xfrm>
            <a:off x="1351280" y="1524000"/>
            <a:ext cx="857504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Subtract the text from the yellow shape</a:t>
            </a:r>
          </a:p>
          <a:p>
            <a:pPr marL="285750" indent="-285750">
              <a:buFont typeface="Arial" panose="020B0604020202020204" pitchFamily="34" charset="0"/>
              <a:buChar char="•"/>
            </a:pPr>
            <a:r>
              <a:rPr lang="en-US" sz="2400" dirty="0"/>
              <a:t>Then move the new shape over the blue video</a:t>
            </a:r>
          </a:p>
        </p:txBody>
      </p:sp>
      <p:pic>
        <p:nvPicPr>
          <p:cNvPr id="8" name="Picture 7">
            <a:extLst>
              <a:ext uri="{FF2B5EF4-FFF2-40B4-BE49-F238E27FC236}">
                <a16:creationId xmlns:a16="http://schemas.microsoft.com/office/drawing/2014/main" id="{0D987753-BB6A-E158-C3CF-58B50F63C641}"/>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5110480" y="2756761"/>
            <a:ext cx="5354319" cy="3011805"/>
          </a:xfrm>
          <a:prstGeom prst="rect">
            <a:avLst/>
          </a:prstGeom>
        </p:spPr>
      </p:pic>
      <p:sp>
        <p:nvSpPr>
          <p:cNvPr id="5" name="Rectangle 4">
            <a:extLst>
              <a:ext uri="{FF2B5EF4-FFF2-40B4-BE49-F238E27FC236}">
                <a16:creationId xmlns:a16="http://schemas.microsoft.com/office/drawing/2014/main" id="{07DBA5F5-1A47-ED5A-58B9-C45934FF8A0D}"/>
              </a:ext>
            </a:extLst>
          </p:cNvPr>
          <p:cNvSpPr/>
          <p:nvPr/>
        </p:nvSpPr>
        <p:spPr>
          <a:xfrm>
            <a:off x="5740400" y="3334131"/>
            <a:ext cx="5354320" cy="301180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1D8A65-26E0-BF04-BE83-0813362F9873}"/>
              </a:ext>
            </a:extLst>
          </p:cNvPr>
          <p:cNvSpPr txBox="1"/>
          <p:nvPr/>
        </p:nvSpPr>
        <p:spPr>
          <a:xfrm>
            <a:off x="8077200" y="4840033"/>
            <a:ext cx="3017520" cy="1938992"/>
          </a:xfrm>
          <a:prstGeom prst="rect">
            <a:avLst/>
          </a:prstGeom>
          <a:noFill/>
        </p:spPr>
        <p:txBody>
          <a:bodyPr wrap="square" rtlCol="0">
            <a:spAutoFit/>
          </a:bodyPr>
          <a:lstStyle/>
          <a:p>
            <a:r>
              <a:rPr lang="en-US" sz="6000" dirty="0">
                <a:latin typeface="Arial Black" panose="020B0A04020102020204" pitchFamily="34" charset="0"/>
              </a:rPr>
              <a:t>SOME TEXT</a:t>
            </a:r>
          </a:p>
        </p:txBody>
      </p:sp>
    </p:spTree>
    <p:extLst>
      <p:ext uri="{BB962C8B-B14F-4D97-AF65-F5344CB8AC3E}">
        <p14:creationId xmlns:p14="http://schemas.microsoft.com/office/powerpoint/2010/main" val="105070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B05EE3-797E-0FDE-A118-8D2CFA2F4F4F}"/>
              </a:ext>
            </a:extLst>
          </p:cNvPr>
          <p:cNvSpPr/>
          <p:nvPr/>
        </p:nvSpPr>
        <p:spPr>
          <a:xfrm>
            <a:off x="3552497" y="483476"/>
            <a:ext cx="8355724" cy="4939862"/>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dirty="0">
                <a:effectLst>
                  <a:outerShdw blurRad="38100" dist="38100" dir="2700000" algn="tl">
                    <a:srgbClr val="000000">
                      <a:alpha val="43137"/>
                    </a:srgbClr>
                  </a:outerShdw>
                </a:effectLst>
                <a:latin typeface="Arial Black" panose="020B0A04020102020204" pitchFamily="34" charset="0"/>
              </a:rPr>
              <a:t>Zoom</a:t>
            </a:r>
          </a:p>
          <a:p>
            <a:pPr algn="ctr"/>
            <a:r>
              <a:rPr lang="en-US" sz="11500" dirty="0">
                <a:effectLst>
                  <a:outerShdw blurRad="38100" dist="38100" dir="2700000" algn="tl">
                    <a:srgbClr val="000000">
                      <a:alpha val="43137"/>
                    </a:srgbClr>
                  </a:outerShdw>
                </a:effectLst>
                <a:latin typeface="Arial Black" panose="020B0A04020102020204" pitchFamily="34" charset="0"/>
              </a:rPr>
              <a:t>Slides</a:t>
            </a:r>
          </a:p>
        </p:txBody>
      </p:sp>
      <p:sp>
        <p:nvSpPr>
          <p:cNvPr id="3" name="Rectangle 2">
            <a:extLst>
              <a:ext uri="{FF2B5EF4-FFF2-40B4-BE49-F238E27FC236}">
                <a16:creationId xmlns:a16="http://schemas.microsoft.com/office/drawing/2014/main" id="{9F12BA8B-0E38-2377-67E1-0DF419DE4D92}"/>
              </a:ext>
            </a:extLst>
          </p:cNvPr>
          <p:cNvSpPr/>
          <p:nvPr/>
        </p:nvSpPr>
        <p:spPr>
          <a:xfrm>
            <a:off x="409904" y="5297214"/>
            <a:ext cx="2081048" cy="1161393"/>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latin typeface="Arial Black" panose="020B0A04020102020204" pitchFamily="34" charset="0"/>
              </a:rPr>
              <a:t>Zoom</a:t>
            </a:r>
          </a:p>
          <a:p>
            <a:pPr algn="ctr"/>
            <a:r>
              <a:rPr lang="en-US" sz="2400" dirty="0">
                <a:effectLst>
                  <a:outerShdw blurRad="38100" dist="38100" dir="2700000" algn="tl">
                    <a:srgbClr val="000000">
                      <a:alpha val="43137"/>
                    </a:srgbClr>
                  </a:outerShdw>
                </a:effectLst>
                <a:latin typeface="Arial Black" panose="020B0A04020102020204" pitchFamily="34" charset="0"/>
              </a:rPr>
              <a:t>Slides</a:t>
            </a:r>
          </a:p>
        </p:txBody>
      </p:sp>
      <p:cxnSp>
        <p:nvCxnSpPr>
          <p:cNvPr id="10" name="Straight Arrow Connector 9">
            <a:extLst>
              <a:ext uri="{FF2B5EF4-FFF2-40B4-BE49-F238E27FC236}">
                <a16:creationId xmlns:a16="http://schemas.microsoft.com/office/drawing/2014/main" id="{77D2FF91-A364-980F-9AB2-E559D3F8FEE8}"/>
              </a:ext>
            </a:extLst>
          </p:cNvPr>
          <p:cNvCxnSpPr>
            <a:cxnSpLocks/>
          </p:cNvCxnSpPr>
          <p:nvPr/>
        </p:nvCxnSpPr>
        <p:spPr>
          <a:xfrm flipV="1">
            <a:off x="409904" y="704193"/>
            <a:ext cx="2974427" cy="4508938"/>
          </a:xfrm>
          <a:prstGeom prst="straightConnector1">
            <a:avLst/>
          </a:prstGeom>
          <a:ln w="762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C2D52B0-24AC-1158-5E59-2EB12A31D63A}"/>
              </a:ext>
            </a:extLst>
          </p:cNvPr>
          <p:cNvCxnSpPr>
            <a:cxnSpLocks/>
          </p:cNvCxnSpPr>
          <p:nvPr/>
        </p:nvCxnSpPr>
        <p:spPr>
          <a:xfrm flipV="1">
            <a:off x="2490952" y="5507421"/>
            <a:ext cx="9186041" cy="951186"/>
          </a:xfrm>
          <a:prstGeom prst="straightConnector1">
            <a:avLst/>
          </a:prstGeom>
          <a:ln w="762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993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AD45-250A-D37C-9847-FAF64A7897B7}"/>
              </a:ext>
            </a:extLst>
          </p:cNvPr>
          <p:cNvSpPr>
            <a:spLocks noGrp="1"/>
          </p:cNvSpPr>
          <p:nvPr>
            <p:ph type="title"/>
          </p:nvPr>
        </p:nvSpPr>
        <p:spPr/>
        <p:txBody>
          <a:bodyPr/>
          <a:lstStyle/>
          <a:p>
            <a:r>
              <a:rPr lang="en-US" dirty="0"/>
              <a:t>Note</a:t>
            </a:r>
          </a:p>
        </p:txBody>
      </p:sp>
      <p:sp>
        <p:nvSpPr>
          <p:cNvPr id="3" name="Content Placeholder 2">
            <a:extLst>
              <a:ext uri="{FF2B5EF4-FFF2-40B4-BE49-F238E27FC236}">
                <a16:creationId xmlns:a16="http://schemas.microsoft.com/office/drawing/2014/main" id="{80264D6C-AE8F-01C7-40F0-AF69D5268C3E}"/>
              </a:ext>
            </a:extLst>
          </p:cNvPr>
          <p:cNvSpPr>
            <a:spLocks noGrp="1"/>
          </p:cNvSpPr>
          <p:nvPr>
            <p:ph idx="1"/>
          </p:nvPr>
        </p:nvSpPr>
        <p:spPr>
          <a:xfrm>
            <a:off x="1219200" y="1783560"/>
            <a:ext cx="9743440" cy="4572000"/>
          </a:xfrm>
        </p:spPr>
        <p:txBody>
          <a:bodyPr/>
          <a:lstStyle/>
          <a:p>
            <a:r>
              <a:rPr lang="en-US" dirty="0"/>
              <a:t>A PDF copy of this slide show is at:</a:t>
            </a:r>
          </a:p>
          <a:p>
            <a:pPr marL="68580" indent="0" algn="ctr">
              <a:spcBef>
                <a:spcPts val="2400"/>
              </a:spcBef>
              <a:buNone/>
            </a:pPr>
            <a:r>
              <a:rPr lang="en-US" sz="4000" dirty="0">
                <a:hlinkClick r:id="rId2"/>
              </a:rPr>
              <a:t>www.techhelptoday.com/videos</a:t>
            </a:r>
            <a:r>
              <a:rPr lang="en-US" sz="4000" dirty="0"/>
              <a:t> </a:t>
            </a:r>
          </a:p>
          <a:p>
            <a:pPr>
              <a:spcBef>
                <a:spcPts val="2400"/>
              </a:spcBef>
            </a:pPr>
            <a:r>
              <a:rPr lang="en-US" dirty="0"/>
              <a:t>Or</a:t>
            </a:r>
          </a:p>
          <a:p>
            <a:pPr marL="68580" indent="0" algn="ctr">
              <a:spcBef>
                <a:spcPts val="2400"/>
              </a:spcBef>
              <a:buNone/>
            </a:pPr>
            <a:r>
              <a:rPr lang="en-US" sz="4000" dirty="0">
                <a:hlinkClick r:id="rId3"/>
              </a:rPr>
              <a:t>bit.ly/library-101</a:t>
            </a:r>
            <a:r>
              <a:rPr lang="en-US" sz="4000" dirty="0"/>
              <a:t> </a:t>
            </a:r>
          </a:p>
        </p:txBody>
      </p:sp>
      <p:pic>
        <p:nvPicPr>
          <p:cNvPr id="5" name="Picture 4">
            <a:extLst>
              <a:ext uri="{FF2B5EF4-FFF2-40B4-BE49-F238E27FC236}">
                <a16:creationId xmlns:a16="http://schemas.microsoft.com/office/drawing/2014/main" id="{EA0B11DA-3508-2834-A6AB-FCEF79F97769}"/>
              </a:ext>
            </a:extLst>
          </p:cNvPr>
          <p:cNvPicPr>
            <a:picLocks noChangeAspect="1"/>
          </p:cNvPicPr>
          <p:nvPr/>
        </p:nvPicPr>
        <p:blipFill>
          <a:blip r:embed="rId4"/>
          <a:stretch>
            <a:fillRect/>
          </a:stretch>
        </p:blipFill>
        <p:spPr>
          <a:xfrm>
            <a:off x="8849360" y="3479800"/>
            <a:ext cx="2981960" cy="2981960"/>
          </a:xfrm>
          <a:prstGeom prst="rect">
            <a:avLst/>
          </a:prstGeom>
        </p:spPr>
      </p:pic>
    </p:spTree>
    <p:extLst>
      <p:ext uri="{BB962C8B-B14F-4D97-AF65-F5344CB8AC3E}">
        <p14:creationId xmlns:p14="http://schemas.microsoft.com/office/powerpoint/2010/main" val="563086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FDA96-9E4C-B6FB-CC37-ECE9CE32755F}"/>
              </a:ext>
            </a:extLst>
          </p:cNvPr>
          <p:cNvSpPr>
            <a:spLocks noGrp="1"/>
          </p:cNvSpPr>
          <p:nvPr>
            <p:ph type="title"/>
          </p:nvPr>
        </p:nvSpPr>
        <p:spPr/>
        <p:txBody>
          <a:bodyPr/>
          <a:lstStyle/>
          <a:p>
            <a:r>
              <a:rPr lang="en-US" dirty="0"/>
              <a:t>Zoom Slides</a:t>
            </a:r>
          </a:p>
        </p:txBody>
      </p:sp>
      <p:sp>
        <p:nvSpPr>
          <p:cNvPr id="3" name="Content Placeholder 2">
            <a:extLst>
              <a:ext uri="{FF2B5EF4-FFF2-40B4-BE49-F238E27FC236}">
                <a16:creationId xmlns:a16="http://schemas.microsoft.com/office/drawing/2014/main" id="{81CB05C9-62EB-6DCE-ABF9-8CA76A7E7595}"/>
              </a:ext>
            </a:extLst>
          </p:cNvPr>
          <p:cNvSpPr>
            <a:spLocks noGrp="1"/>
          </p:cNvSpPr>
          <p:nvPr>
            <p:ph idx="1"/>
          </p:nvPr>
        </p:nvSpPr>
        <p:spPr>
          <a:xfrm>
            <a:off x="1219200" y="1783560"/>
            <a:ext cx="10363200" cy="914400"/>
          </a:xfrm>
        </p:spPr>
        <p:txBody>
          <a:bodyPr/>
          <a:lstStyle/>
          <a:p>
            <a:r>
              <a:rPr lang="en-US" dirty="0"/>
              <a:t>A great way to create a “Table of Contents”</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80D4105-01A0-E5E9-E3B4-BA652DCC9EC0}"/>
                  </a:ext>
                </a:extLst>
              </p:cNvPr>
              <p:cNvGraphicFramePr>
                <a:graphicFrameLocks noChangeAspect="1"/>
              </p:cNvGraphicFramePr>
              <p:nvPr>
                <p:extLst>
                  <p:ext uri="{D42A27DB-BD31-4B8C-83A1-F6EECF244321}">
                    <p14:modId xmlns:p14="http://schemas.microsoft.com/office/powerpoint/2010/main" val="100323756"/>
                  </p:ext>
                </p:extLst>
              </p:nvPr>
            </p:nvGraphicFramePr>
            <p:xfrm>
              <a:off x="1219200" y="3559570"/>
              <a:ext cx="3048000" cy="1714500"/>
            </p:xfrm>
            <a:graphic>
              <a:graphicData uri="http://schemas.microsoft.com/office/powerpoint/2016/slidezoom">
                <pslz:sldZm>
                  <pslz:sldZmObj sldId="294" cId="3564770869">
                    <pslz:zmPr id="{7ABC3FD9-EF91-42B9-8C1A-2EE3AA815ECD}"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D80D4105-01A0-E5E9-E3B4-BA652DCC9EC0}"/>
                  </a:ext>
                </a:extLst>
              </p:cNvPr>
              <p:cNvPicPr>
                <a:picLocks noGrp="1" noRot="1" noChangeAspect="1" noMove="1" noResize="1" noEditPoints="1" noAdjustHandles="1" noChangeArrowheads="1" noChangeShapeType="1"/>
              </p:cNvPicPr>
              <p:nvPr/>
            </p:nvPicPr>
            <p:blipFill>
              <a:blip r:embed="rId4"/>
              <a:stretch>
                <a:fillRect/>
              </a:stretch>
            </p:blipFill>
            <p:spPr>
              <a:xfrm>
                <a:off x="1219200" y="3559570"/>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53D983F2-57BA-D1B4-AC8B-182CC219F137}"/>
                  </a:ext>
                </a:extLst>
              </p:cNvPr>
              <p:cNvGraphicFramePr>
                <a:graphicFrameLocks noChangeAspect="1"/>
              </p:cNvGraphicFramePr>
              <p:nvPr>
                <p:extLst>
                  <p:ext uri="{D42A27DB-BD31-4B8C-83A1-F6EECF244321}">
                    <p14:modId xmlns:p14="http://schemas.microsoft.com/office/powerpoint/2010/main" val="878221696"/>
                  </p:ext>
                </p:extLst>
              </p:nvPr>
            </p:nvGraphicFramePr>
            <p:xfrm>
              <a:off x="4616450" y="3559570"/>
              <a:ext cx="3048000" cy="1714500"/>
            </p:xfrm>
            <a:graphic>
              <a:graphicData uri="http://schemas.microsoft.com/office/powerpoint/2016/slidezoom">
                <pslz:sldZm>
                  <pslz:sldZmObj sldId="295" cId="584372977">
                    <pslz:zmPr id="{70E6AE0D-B638-4892-B721-F18AFEDF6A91}"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53D983F2-57BA-D1B4-AC8B-182CC219F137}"/>
                  </a:ext>
                </a:extLst>
              </p:cNvPr>
              <p:cNvPicPr>
                <a:picLocks noGrp="1" noRot="1" noChangeAspect="1" noMove="1" noResize="1" noEditPoints="1" noAdjustHandles="1" noChangeArrowheads="1" noChangeShapeType="1"/>
              </p:cNvPicPr>
              <p:nvPr/>
            </p:nvPicPr>
            <p:blipFill>
              <a:blip r:embed="rId7"/>
              <a:stretch>
                <a:fillRect/>
              </a:stretch>
            </p:blipFill>
            <p:spPr>
              <a:xfrm>
                <a:off x="4616450" y="3559570"/>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F7FBE46-41AE-2942-C381-6BB08D999351}"/>
                  </a:ext>
                </a:extLst>
              </p:cNvPr>
              <p:cNvGraphicFramePr>
                <a:graphicFrameLocks noChangeAspect="1"/>
              </p:cNvGraphicFramePr>
              <p:nvPr>
                <p:extLst>
                  <p:ext uri="{D42A27DB-BD31-4B8C-83A1-F6EECF244321}">
                    <p14:modId xmlns:p14="http://schemas.microsoft.com/office/powerpoint/2010/main" val="404554377"/>
                  </p:ext>
                </p:extLst>
              </p:nvPr>
            </p:nvGraphicFramePr>
            <p:xfrm>
              <a:off x="8013700" y="3559570"/>
              <a:ext cx="3048000" cy="1714500"/>
            </p:xfrm>
            <a:graphic>
              <a:graphicData uri="http://schemas.microsoft.com/office/powerpoint/2016/slidezoom">
                <pslz:sldZm>
                  <pslz:sldZmObj sldId="296" cId="1044782230">
                    <pslz:zmPr id="{191D1BF2-2441-47D9-8CE6-6CC02DBF9D02}"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EF7FBE46-41AE-2942-C381-6BB08D999351}"/>
                  </a:ext>
                </a:extLst>
              </p:cNvPr>
              <p:cNvPicPr>
                <a:picLocks noGrp="1" noRot="1" noChangeAspect="1" noMove="1" noResize="1" noEditPoints="1" noAdjustHandles="1" noChangeArrowheads="1" noChangeShapeType="1"/>
              </p:cNvPicPr>
              <p:nvPr/>
            </p:nvPicPr>
            <p:blipFill>
              <a:blip r:embed="rId10"/>
              <a:stretch>
                <a:fillRect/>
              </a:stretch>
            </p:blipFill>
            <p:spPr>
              <a:xfrm>
                <a:off x="8013700" y="355957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61774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D2BF7-EFAC-DCB5-B868-98B15FC75613}"/>
              </a:ext>
            </a:extLst>
          </p:cNvPr>
          <p:cNvSpPr>
            <a:spLocks noGrp="1"/>
          </p:cNvSpPr>
          <p:nvPr>
            <p:ph type="title"/>
          </p:nvPr>
        </p:nvSpPr>
        <p:spPr/>
        <p:txBody>
          <a:bodyPr/>
          <a:lstStyle/>
          <a:p>
            <a:r>
              <a:rPr lang="en-US" dirty="0"/>
              <a:t>How to Zoom</a:t>
            </a:r>
          </a:p>
        </p:txBody>
      </p:sp>
      <p:sp>
        <p:nvSpPr>
          <p:cNvPr id="3" name="Content Placeholder 2">
            <a:extLst>
              <a:ext uri="{FF2B5EF4-FFF2-40B4-BE49-F238E27FC236}">
                <a16:creationId xmlns:a16="http://schemas.microsoft.com/office/drawing/2014/main" id="{3654BA01-E6C0-0827-C191-2781A567E0B0}"/>
              </a:ext>
            </a:extLst>
          </p:cNvPr>
          <p:cNvSpPr>
            <a:spLocks noGrp="1"/>
          </p:cNvSpPr>
          <p:nvPr>
            <p:ph idx="1"/>
          </p:nvPr>
        </p:nvSpPr>
        <p:spPr/>
        <p:txBody>
          <a:bodyPr/>
          <a:lstStyle/>
          <a:p>
            <a:r>
              <a:rPr lang="en-US" dirty="0"/>
              <a:t>Select a blank slide</a:t>
            </a:r>
          </a:p>
          <a:p>
            <a:r>
              <a:rPr lang="en-US" dirty="0"/>
              <a:t>Click: </a:t>
            </a:r>
            <a:r>
              <a:rPr lang="en-US" b="1" dirty="0"/>
              <a:t>Insert</a:t>
            </a:r>
            <a:r>
              <a:rPr lang="en-US" dirty="0"/>
              <a:t> &gt; </a:t>
            </a:r>
            <a:r>
              <a:rPr lang="en-US" b="1" dirty="0"/>
              <a:t>Zoom</a:t>
            </a:r>
            <a:r>
              <a:rPr lang="en-US" dirty="0"/>
              <a:t> &gt; </a:t>
            </a:r>
            <a:r>
              <a:rPr lang="en-US" b="1" dirty="0"/>
              <a:t>Zoom</a:t>
            </a:r>
            <a:r>
              <a:rPr lang="en-US" dirty="0"/>
              <a:t> </a:t>
            </a:r>
            <a:r>
              <a:rPr lang="en-US" b="1" dirty="0"/>
              <a:t>Slide</a:t>
            </a:r>
          </a:p>
          <a:p>
            <a:r>
              <a:rPr lang="en-US" dirty="0"/>
              <a:t>Choose the slides to include</a:t>
            </a:r>
          </a:p>
          <a:p>
            <a:r>
              <a:rPr lang="en-US" dirty="0"/>
              <a:t>Arrange the Zoom Slides as desired</a:t>
            </a:r>
          </a:p>
        </p:txBody>
      </p:sp>
    </p:spTree>
    <p:extLst>
      <p:ext uri="{BB962C8B-B14F-4D97-AF65-F5344CB8AC3E}">
        <p14:creationId xmlns:p14="http://schemas.microsoft.com/office/powerpoint/2010/main" val="725962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57CDB-3760-30EC-9D62-DD43E2D8D715}"/>
              </a:ext>
            </a:extLst>
          </p:cNvPr>
          <p:cNvSpPr>
            <a:spLocks noGrp="1"/>
          </p:cNvSpPr>
          <p:nvPr>
            <p:ph type="title"/>
          </p:nvPr>
        </p:nvSpPr>
        <p:spPr/>
        <p:txBody>
          <a:bodyPr/>
          <a:lstStyle/>
          <a:p>
            <a:r>
              <a:rPr lang="en-US" dirty="0"/>
              <a:t>Zoom Slide Exercise</a:t>
            </a:r>
          </a:p>
        </p:txBody>
      </p:sp>
      <p:sp>
        <p:nvSpPr>
          <p:cNvPr id="3" name="Content Placeholder 2">
            <a:extLst>
              <a:ext uri="{FF2B5EF4-FFF2-40B4-BE49-F238E27FC236}">
                <a16:creationId xmlns:a16="http://schemas.microsoft.com/office/drawing/2014/main" id="{D3387EF8-FA5A-A391-2DA0-2DB925667DC7}"/>
              </a:ext>
            </a:extLst>
          </p:cNvPr>
          <p:cNvSpPr>
            <a:spLocks noGrp="1"/>
          </p:cNvSpPr>
          <p:nvPr>
            <p:ph idx="1"/>
          </p:nvPr>
        </p:nvSpPr>
        <p:spPr>
          <a:xfrm>
            <a:off x="1219200" y="1783560"/>
            <a:ext cx="10363200" cy="914400"/>
          </a:xfrm>
        </p:spPr>
        <p:txBody>
          <a:bodyPr/>
          <a:lstStyle/>
          <a:p>
            <a:r>
              <a:rPr lang="en-US" dirty="0"/>
              <a:t>Set up 3 Zoom Slides in the space below</a:t>
            </a:r>
          </a:p>
        </p:txBody>
      </p:sp>
    </p:spTree>
    <p:extLst>
      <p:ext uri="{BB962C8B-B14F-4D97-AF65-F5344CB8AC3E}">
        <p14:creationId xmlns:p14="http://schemas.microsoft.com/office/powerpoint/2010/main" val="1726237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building with a clock tower&#10;&#10;Description automatically generated">
            <a:extLst>
              <a:ext uri="{FF2B5EF4-FFF2-40B4-BE49-F238E27FC236}">
                <a16:creationId xmlns:a16="http://schemas.microsoft.com/office/drawing/2014/main" id="{53979B38-4AC1-BD63-74CA-5EF31B2CBC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Title 3">
            <a:extLst>
              <a:ext uri="{FF2B5EF4-FFF2-40B4-BE49-F238E27FC236}">
                <a16:creationId xmlns:a16="http://schemas.microsoft.com/office/drawing/2014/main" id="{25305157-3B88-0A80-E528-265B5019B7CF}"/>
              </a:ext>
            </a:extLst>
          </p:cNvPr>
          <p:cNvSpPr>
            <a:spLocks noGrp="1"/>
          </p:cNvSpPr>
          <p:nvPr>
            <p:ph type="title"/>
          </p:nvPr>
        </p:nvSpPr>
        <p:spPr>
          <a:xfrm>
            <a:off x="1219200" y="512064"/>
            <a:ext cx="5194300" cy="1265936"/>
          </a:xfrm>
          <a:solidFill>
            <a:schemeClr val="bg1">
              <a:lumMod val="50000"/>
              <a:lumOff val="50000"/>
              <a:alpha val="38824"/>
            </a:schemeClr>
          </a:solidFill>
        </p:spPr>
        <p:txBody>
          <a:bodyPr/>
          <a:lstStyle/>
          <a:p>
            <a:r>
              <a:rPr lang="en-US" sz="7200" dirty="0">
                <a:solidFill>
                  <a:schemeClr val="tx1"/>
                </a:solidFill>
              </a:rPr>
              <a:t>Parliament</a:t>
            </a:r>
          </a:p>
        </p:txBody>
      </p:sp>
    </p:spTree>
    <p:extLst>
      <p:ext uri="{BB962C8B-B14F-4D97-AF65-F5344CB8AC3E}">
        <p14:creationId xmlns:p14="http://schemas.microsoft.com/office/powerpoint/2010/main" val="3564770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idge over water with a city in the background&#10;&#10;Description automatically generated">
            <a:extLst>
              <a:ext uri="{FF2B5EF4-FFF2-40B4-BE49-F238E27FC236}">
                <a16:creationId xmlns:a16="http://schemas.microsoft.com/office/drawing/2014/main" id="{4DA6E069-5EC2-71A6-EE4B-87F5E04EDF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EE044B5-0FFC-996F-6BC9-75AE67436880}"/>
              </a:ext>
            </a:extLst>
          </p:cNvPr>
          <p:cNvSpPr>
            <a:spLocks noGrp="1"/>
          </p:cNvSpPr>
          <p:nvPr>
            <p:ph type="title"/>
          </p:nvPr>
        </p:nvSpPr>
        <p:spPr>
          <a:xfrm>
            <a:off x="1219200" y="512064"/>
            <a:ext cx="8712200" cy="1174496"/>
          </a:xfrm>
          <a:solidFill>
            <a:srgbClr val="7F7F7F">
              <a:alpha val="41961"/>
            </a:srgbClr>
          </a:solidFill>
          <a:ln>
            <a:noFill/>
          </a:ln>
        </p:spPr>
        <p:txBody>
          <a:bodyPr/>
          <a:lstStyle/>
          <a:p>
            <a:r>
              <a:rPr lang="en-US" sz="7200" dirty="0"/>
              <a:t>The Tower Bridge</a:t>
            </a:r>
          </a:p>
        </p:txBody>
      </p:sp>
      <p:sp>
        <p:nvSpPr>
          <p:cNvPr id="5" name="TextBox 4">
            <a:extLst>
              <a:ext uri="{FF2B5EF4-FFF2-40B4-BE49-F238E27FC236}">
                <a16:creationId xmlns:a16="http://schemas.microsoft.com/office/drawing/2014/main" id="{8DFC5E8C-C28E-B377-B430-95D0512489D1}"/>
              </a:ext>
            </a:extLst>
          </p:cNvPr>
          <p:cNvSpPr txBox="1"/>
          <p:nvPr/>
        </p:nvSpPr>
        <p:spPr>
          <a:xfrm>
            <a:off x="9367520" y="6065520"/>
            <a:ext cx="2550160" cy="369332"/>
          </a:xfrm>
          <a:prstGeom prst="rect">
            <a:avLst/>
          </a:prstGeom>
          <a:solidFill>
            <a:srgbClr val="000000">
              <a:alpha val="41961"/>
            </a:srgbClr>
          </a:solidFill>
        </p:spPr>
        <p:txBody>
          <a:bodyPr wrap="square" rtlCol="0">
            <a:spAutoFit/>
          </a:bodyPr>
          <a:lstStyle/>
          <a:p>
            <a:pPr algn="ctr"/>
            <a:r>
              <a:rPr lang="en-US" dirty="0"/>
              <a:t>From: </a:t>
            </a:r>
            <a:r>
              <a:rPr lang="en-US" dirty="0" err="1"/>
              <a:t>User:Colin</a:t>
            </a:r>
            <a:endParaRPr lang="en-US" dirty="0"/>
          </a:p>
        </p:txBody>
      </p:sp>
    </p:spTree>
    <p:extLst>
      <p:ext uri="{BB962C8B-B14F-4D97-AF65-F5344CB8AC3E}">
        <p14:creationId xmlns:p14="http://schemas.microsoft.com/office/powerpoint/2010/main" val="584372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erris wheel in front of London Eye&#10;&#10;Description automatically generated">
            <a:extLst>
              <a:ext uri="{FF2B5EF4-FFF2-40B4-BE49-F238E27FC236}">
                <a16:creationId xmlns:a16="http://schemas.microsoft.com/office/drawing/2014/main" id="{FFBCEFE2-5F39-1DF2-E9E7-E41E5D5F51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0490" y="0"/>
            <a:ext cx="10291020" cy="6858000"/>
          </a:xfrm>
          <a:prstGeom prst="rect">
            <a:avLst/>
          </a:prstGeom>
        </p:spPr>
      </p:pic>
      <p:sp>
        <p:nvSpPr>
          <p:cNvPr id="2" name="Title 1">
            <a:extLst>
              <a:ext uri="{FF2B5EF4-FFF2-40B4-BE49-F238E27FC236}">
                <a16:creationId xmlns:a16="http://schemas.microsoft.com/office/drawing/2014/main" id="{27E11280-56BE-D144-BC2A-AC515874896D}"/>
              </a:ext>
            </a:extLst>
          </p:cNvPr>
          <p:cNvSpPr>
            <a:spLocks noGrp="1"/>
          </p:cNvSpPr>
          <p:nvPr>
            <p:ph type="title"/>
          </p:nvPr>
        </p:nvSpPr>
        <p:spPr>
          <a:xfrm>
            <a:off x="1219200" y="512064"/>
            <a:ext cx="8115300" cy="1392936"/>
          </a:xfrm>
          <a:solidFill>
            <a:srgbClr val="7F7F7F">
              <a:alpha val="36863"/>
            </a:srgbClr>
          </a:solidFill>
          <a:ln>
            <a:noFill/>
          </a:ln>
        </p:spPr>
        <p:txBody>
          <a:bodyPr/>
          <a:lstStyle/>
          <a:p>
            <a:r>
              <a:rPr lang="en-US" sz="7200" dirty="0"/>
              <a:t>The London Eye</a:t>
            </a:r>
          </a:p>
        </p:txBody>
      </p:sp>
    </p:spTree>
    <p:extLst>
      <p:ext uri="{BB962C8B-B14F-4D97-AF65-F5344CB8AC3E}">
        <p14:creationId xmlns:p14="http://schemas.microsoft.com/office/powerpoint/2010/main" val="1044782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Graphic 2" descr="Clapper board with solid fill">
            <a:extLst>
              <a:ext uri="{FF2B5EF4-FFF2-40B4-BE49-F238E27FC236}">
                <a16:creationId xmlns:a16="http://schemas.microsoft.com/office/drawing/2014/main" id="{6AFF7485-64E0-7B82-3167-1159570E6571}"/>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8747" b="9617"/>
          <a:stretch/>
        </p:blipFill>
        <p:spPr>
          <a:xfrm>
            <a:off x="2157247" y="0"/>
            <a:ext cx="7877505" cy="6430897"/>
          </a:xfrm>
          <a:prstGeom prst="rect">
            <a:avLst/>
          </a:prstGeom>
        </p:spPr>
      </p:pic>
      <p:sp>
        <p:nvSpPr>
          <p:cNvPr id="4" name="Rectangle 3">
            <a:extLst>
              <a:ext uri="{FF2B5EF4-FFF2-40B4-BE49-F238E27FC236}">
                <a16:creationId xmlns:a16="http://schemas.microsoft.com/office/drawing/2014/main" id="{5DFF1982-4CE9-8BEF-8FE4-7E0876AA2A04}"/>
              </a:ext>
            </a:extLst>
          </p:cNvPr>
          <p:cNvSpPr/>
          <p:nvPr/>
        </p:nvSpPr>
        <p:spPr>
          <a:xfrm>
            <a:off x="3363310" y="2522483"/>
            <a:ext cx="5854262" cy="3563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t>Inserting</a:t>
            </a:r>
            <a:br>
              <a:rPr lang="en-US" sz="8000" b="1" dirty="0"/>
            </a:br>
            <a:r>
              <a:rPr lang="en-US" sz="8000" b="1" dirty="0"/>
              <a:t>Videos</a:t>
            </a:r>
          </a:p>
        </p:txBody>
      </p:sp>
    </p:spTree>
    <p:extLst>
      <p:ext uri="{BB962C8B-B14F-4D97-AF65-F5344CB8AC3E}">
        <p14:creationId xmlns:p14="http://schemas.microsoft.com/office/powerpoint/2010/main" val="2403481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FFD9-7510-B4AF-2F9B-123925A758F4}"/>
              </a:ext>
            </a:extLst>
          </p:cNvPr>
          <p:cNvSpPr>
            <a:spLocks noGrp="1"/>
          </p:cNvSpPr>
          <p:nvPr>
            <p:ph type="title"/>
          </p:nvPr>
        </p:nvSpPr>
        <p:spPr/>
        <p:txBody>
          <a:bodyPr/>
          <a:lstStyle/>
          <a:p>
            <a:r>
              <a:rPr lang="en-US" dirty="0"/>
              <a:t>YouTube Video</a:t>
            </a:r>
          </a:p>
        </p:txBody>
      </p:sp>
      <p:pic>
        <p:nvPicPr>
          <p:cNvPr id="4" name="Online Media 3" title="London: Historic and Dynamic">
            <a:hlinkClick r:id="" action="ppaction://media"/>
            <a:extLst>
              <a:ext uri="{FF2B5EF4-FFF2-40B4-BE49-F238E27FC236}">
                <a16:creationId xmlns:a16="http://schemas.microsoft.com/office/drawing/2014/main" id="{3A12D77C-38CA-24F2-015A-C14B175F27A0}"/>
              </a:ext>
            </a:extLst>
          </p:cNvPr>
          <p:cNvPicPr>
            <a:picLocks noGrp="1" noRot="1" noChangeAspect="1"/>
          </p:cNvPicPr>
          <p:nvPr>
            <p:ph idx="1"/>
            <a:videoFile r:link="rId1"/>
          </p:nvPr>
        </p:nvPicPr>
        <p:blipFill>
          <a:blip r:embed="rId3"/>
          <a:stretch>
            <a:fillRect/>
          </a:stretch>
        </p:blipFill>
        <p:spPr>
          <a:xfrm>
            <a:off x="1339850" y="1159764"/>
            <a:ext cx="9512300" cy="5374714"/>
          </a:xfrm>
          <a:prstGeom prst="rect">
            <a:avLst/>
          </a:prstGeom>
        </p:spPr>
      </p:pic>
    </p:spTree>
    <p:extLst>
      <p:ext uri="{BB962C8B-B14F-4D97-AF65-F5344CB8AC3E}">
        <p14:creationId xmlns:p14="http://schemas.microsoft.com/office/powerpoint/2010/main" val="194642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6B93C-123E-EE30-FE9D-8AE159F6E61C}"/>
              </a:ext>
            </a:extLst>
          </p:cNvPr>
          <p:cNvSpPr>
            <a:spLocks noGrp="1"/>
          </p:cNvSpPr>
          <p:nvPr>
            <p:ph type="title"/>
          </p:nvPr>
        </p:nvSpPr>
        <p:spPr/>
        <p:txBody>
          <a:bodyPr/>
          <a:lstStyle/>
          <a:p>
            <a:r>
              <a:rPr lang="en-US" b="1" dirty="0"/>
              <a:t>CAUTION:</a:t>
            </a:r>
          </a:p>
        </p:txBody>
      </p:sp>
      <p:sp>
        <p:nvSpPr>
          <p:cNvPr id="3" name="Content Placeholder 2">
            <a:extLst>
              <a:ext uri="{FF2B5EF4-FFF2-40B4-BE49-F238E27FC236}">
                <a16:creationId xmlns:a16="http://schemas.microsoft.com/office/drawing/2014/main" id="{C7B7D867-1FC3-3BFF-8440-6F316A3831DF}"/>
              </a:ext>
            </a:extLst>
          </p:cNvPr>
          <p:cNvSpPr>
            <a:spLocks noGrp="1"/>
          </p:cNvSpPr>
          <p:nvPr>
            <p:ph idx="1"/>
          </p:nvPr>
        </p:nvSpPr>
        <p:spPr/>
        <p:txBody>
          <a:bodyPr/>
          <a:lstStyle/>
          <a:p>
            <a:r>
              <a:rPr lang="en-US" dirty="0"/>
              <a:t>Don’t just paste a video link on a slide</a:t>
            </a:r>
          </a:p>
          <a:p>
            <a:r>
              <a:rPr lang="en-US" dirty="0"/>
              <a:t>This will show the YouTube page</a:t>
            </a:r>
          </a:p>
          <a:p>
            <a:pPr lvl="1"/>
            <a:r>
              <a:rPr lang="en-US" i="1" dirty="0"/>
              <a:t>And</a:t>
            </a:r>
            <a:r>
              <a:rPr lang="en-US" dirty="0"/>
              <a:t> video thumbnails based on your past viewing</a:t>
            </a:r>
          </a:p>
        </p:txBody>
      </p:sp>
      <p:sp>
        <p:nvSpPr>
          <p:cNvPr id="4" name="TextBox 3">
            <a:extLst>
              <a:ext uri="{FF2B5EF4-FFF2-40B4-BE49-F238E27FC236}">
                <a16:creationId xmlns:a16="http://schemas.microsoft.com/office/drawing/2014/main" id="{F0DFC9D9-4F92-6ADA-D2C3-06783A8C8382}"/>
              </a:ext>
            </a:extLst>
          </p:cNvPr>
          <p:cNvSpPr txBox="1"/>
          <p:nvPr/>
        </p:nvSpPr>
        <p:spPr>
          <a:xfrm>
            <a:off x="1035050" y="4755634"/>
            <a:ext cx="10121900" cy="523220"/>
          </a:xfrm>
          <a:prstGeom prst="rect">
            <a:avLst/>
          </a:prstGeom>
          <a:noFill/>
        </p:spPr>
        <p:txBody>
          <a:bodyPr wrap="square">
            <a:spAutoFit/>
          </a:bodyPr>
          <a:lstStyle/>
          <a:p>
            <a:pPr algn="ctr"/>
            <a:r>
              <a:rPr lang="en-US" sz="2800" dirty="0">
                <a:hlinkClick r:id="rId2"/>
              </a:rPr>
              <a:t>https://www.youtube.com/watch?v=4p1rzw-7Jho</a:t>
            </a:r>
            <a:r>
              <a:rPr lang="en-US" sz="2800" dirty="0"/>
              <a:t> </a:t>
            </a:r>
          </a:p>
        </p:txBody>
      </p:sp>
      <p:cxnSp>
        <p:nvCxnSpPr>
          <p:cNvPr id="6" name="Straight Connector 5">
            <a:extLst>
              <a:ext uri="{FF2B5EF4-FFF2-40B4-BE49-F238E27FC236}">
                <a16:creationId xmlns:a16="http://schemas.microsoft.com/office/drawing/2014/main" id="{FD4C2F84-0DCB-55DC-C3E4-A53F9B390405}"/>
              </a:ext>
            </a:extLst>
          </p:cNvPr>
          <p:cNvCxnSpPr/>
          <p:nvPr/>
        </p:nvCxnSpPr>
        <p:spPr>
          <a:xfrm>
            <a:off x="1696720" y="4602480"/>
            <a:ext cx="8849360" cy="88392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83856013-F9CA-CD3F-DA63-4581575D0B73}"/>
              </a:ext>
            </a:extLst>
          </p:cNvPr>
          <p:cNvCxnSpPr>
            <a:cxnSpLocks/>
          </p:cNvCxnSpPr>
          <p:nvPr/>
        </p:nvCxnSpPr>
        <p:spPr>
          <a:xfrm flipV="1">
            <a:off x="1645920" y="4609048"/>
            <a:ext cx="8849360" cy="88392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3366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5174C-F104-0529-72A0-AA6A2B7E5FD8}"/>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12BBF9AE-FDDD-3A37-5780-CF6BE99AD135}"/>
              </a:ext>
            </a:extLst>
          </p:cNvPr>
          <p:cNvSpPr/>
          <p:nvPr/>
        </p:nvSpPr>
        <p:spPr>
          <a:xfrm>
            <a:off x="6985000" y="1460500"/>
            <a:ext cx="4559300" cy="49276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4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E26C9D35-40B5-5CDF-B013-32FA4AC148B4}"/>
                  </a:ext>
                </a:extLst>
              </p:cNvPr>
              <p:cNvGraphicFramePr>
                <a:graphicFrameLocks noChangeAspect="1"/>
              </p:cNvGraphicFramePr>
              <p:nvPr>
                <p:extLst>
                  <p:ext uri="{D42A27DB-BD31-4B8C-83A1-F6EECF244321}">
                    <p14:modId xmlns:p14="http://schemas.microsoft.com/office/powerpoint/2010/main" val="3279508887"/>
                  </p:ext>
                </p:extLst>
              </p:nvPr>
            </p:nvGraphicFramePr>
            <p:xfrm>
              <a:off x="125469" y="1219200"/>
              <a:ext cx="3896709" cy="2191899"/>
            </p:xfrm>
            <a:graphic>
              <a:graphicData uri="http://schemas.microsoft.com/office/powerpoint/2016/sectionzoom">
                <psez:sectionZm>
                  <psez:sectionZmObj sectionId="{096B54FC-379B-4718-9D64-7CFEBFB0067B}">
                    <psez:zmPr id="{E38530AA-A4E3-46F9-AB7B-21C8784145D4}" transitionDur="1000">
                      <p166:blipFill xmlns:p166="http://schemas.microsoft.com/office/powerpoint/2016/6/main">
                        <a:blip r:embed="rId2"/>
                        <a:stretch>
                          <a:fillRect/>
                        </a:stretch>
                      </p166:blipFill>
                      <p166:spPr xmlns:p166="http://schemas.microsoft.com/office/powerpoint/2016/6/main">
                        <a:xfrm>
                          <a:off x="0" y="0"/>
                          <a:ext cx="3896709" cy="2191899"/>
                        </a:xfrm>
                        <a:prstGeom prst="rect">
                          <a:avLst/>
                        </a:prstGeom>
                        <a:ln w="3175">
                          <a:solidFill>
                            <a:prstClr val="ltGray"/>
                          </a:solidFill>
                        </a:ln>
                      </p166:spPr>
                    </psez:zmPr>
                  </psez:sectionZmObj>
                </psez:sectionZm>
              </a:graphicData>
            </a:graphic>
          </p:graphicFrame>
        </mc:Choice>
        <mc:Fallback xmlns="">
          <p:pic>
            <p:nvPicPr>
              <p:cNvPr id="5" name="Section Zoom 4">
                <a:hlinkClick r:id="rId3" action="ppaction://hlinksldjump"/>
                <a:extLst>
                  <a:ext uri="{FF2B5EF4-FFF2-40B4-BE49-F238E27FC236}">
                    <a16:creationId xmlns:a16="http://schemas.microsoft.com/office/drawing/2014/main" id="{E26C9D35-40B5-5CDF-B013-32FA4AC148B4}"/>
                  </a:ext>
                </a:extLst>
              </p:cNvPr>
              <p:cNvPicPr>
                <a:picLocks noGrp="1" noRot="1" noChangeAspect="1" noMove="1" noResize="1" noEditPoints="1" noAdjustHandles="1" noChangeArrowheads="1" noChangeShapeType="1"/>
              </p:cNvPicPr>
              <p:nvPr/>
            </p:nvPicPr>
            <p:blipFill>
              <a:blip r:embed="rId4"/>
              <a:stretch>
                <a:fillRect/>
              </a:stretch>
            </p:blipFill>
            <p:spPr>
              <a:xfrm>
                <a:off x="125469" y="1219200"/>
                <a:ext cx="3896709" cy="2191899"/>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7" name="Section Zoom 6">
                <a:extLst>
                  <a:ext uri="{FF2B5EF4-FFF2-40B4-BE49-F238E27FC236}">
                    <a16:creationId xmlns:a16="http://schemas.microsoft.com/office/drawing/2014/main" id="{78069EC4-4B69-F564-4445-E42CCE12D7F3}"/>
                  </a:ext>
                </a:extLst>
              </p:cNvPr>
              <p:cNvGraphicFramePr>
                <a:graphicFrameLocks noChangeAspect="1"/>
              </p:cNvGraphicFramePr>
              <p:nvPr>
                <p:extLst>
                  <p:ext uri="{D42A27DB-BD31-4B8C-83A1-F6EECF244321}">
                    <p14:modId xmlns:p14="http://schemas.microsoft.com/office/powerpoint/2010/main" val="2477327963"/>
                  </p:ext>
                </p:extLst>
              </p:nvPr>
            </p:nvGraphicFramePr>
            <p:xfrm>
              <a:off x="4147646" y="1219200"/>
              <a:ext cx="3896709" cy="2191899"/>
            </p:xfrm>
            <a:graphic>
              <a:graphicData uri="http://schemas.microsoft.com/office/powerpoint/2016/sectionzoom">
                <psez:sectionZm>
                  <psez:sectionZmObj sectionId="{816C0F61-AF98-470B-A3C8-8F95BD8E0DB2}">
                    <psez:zmPr id="{39927CE2-7DFD-456E-8016-5D1665D77E04}" transitionDur="1000">
                      <p166:blipFill xmlns:p166="http://schemas.microsoft.com/office/powerpoint/2016/6/main">
                        <a:blip r:embed="rId5"/>
                        <a:stretch>
                          <a:fillRect/>
                        </a:stretch>
                      </p166:blipFill>
                      <p166:spPr xmlns:p166="http://schemas.microsoft.com/office/powerpoint/2016/6/main">
                        <a:xfrm>
                          <a:off x="0" y="0"/>
                          <a:ext cx="3896709" cy="2191899"/>
                        </a:xfrm>
                        <a:prstGeom prst="rect">
                          <a:avLst/>
                        </a:prstGeom>
                        <a:ln w="3175">
                          <a:solidFill>
                            <a:prstClr val="ltGray"/>
                          </a:solidFill>
                        </a:ln>
                      </p166:spPr>
                    </psez:zmPr>
                  </psez:sectionZmObj>
                </psez:sectionZm>
              </a:graphicData>
            </a:graphic>
          </p:graphicFrame>
        </mc:Choice>
        <mc:Fallback xmlns="">
          <p:pic>
            <p:nvPicPr>
              <p:cNvPr id="7" name="Section Zoom 6">
                <a:hlinkClick r:id="rId6" action="ppaction://hlinksldjump"/>
                <a:extLst>
                  <a:ext uri="{FF2B5EF4-FFF2-40B4-BE49-F238E27FC236}">
                    <a16:creationId xmlns:a16="http://schemas.microsoft.com/office/drawing/2014/main" id="{78069EC4-4B69-F564-4445-E42CCE12D7F3}"/>
                  </a:ext>
                </a:extLst>
              </p:cNvPr>
              <p:cNvPicPr>
                <a:picLocks noGrp="1" noRot="1" noChangeAspect="1" noMove="1" noResize="1" noEditPoints="1" noAdjustHandles="1" noChangeArrowheads="1" noChangeShapeType="1"/>
              </p:cNvPicPr>
              <p:nvPr/>
            </p:nvPicPr>
            <p:blipFill>
              <a:blip r:embed="rId7"/>
              <a:stretch>
                <a:fillRect/>
              </a:stretch>
            </p:blipFill>
            <p:spPr>
              <a:xfrm>
                <a:off x="4147646" y="1219200"/>
                <a:ext cx="3896709" cy="2191899"/>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9" name="Section Zoom 8">
                <a:extLst>
                  <a:ext uri="{FF2B5EF4-FFF2-40B4-BE49-F238E27FC236}">
                    <a16:creationId xmlns:a16="http://schemas.microsoft.com/office/drawing/2014/main" id="{682F3E89-1B5E-3540-5F43-6CF978831946}"/>
                  </a:ext>
                </a:extLst>
              </p:cNvPr>
              <p:cNvGraphicFramePr>
                <a:graphicFrameLocks noChangeAspect="1"/>
              </p:cNvGraphicFramePr>
              <p:nvPr>
                <p:extLst>
                  <p:ext uri="{D42A27DB-BD31-4B8C-83A1-F6EECF244321}">
                    <p14:modId xmlns:p14="http://schemas.microsoft.com/office/powerpoint/2010/main" val="1621240162"/>
                  </p:ext>
                </p:extLst>
              </p:nvPr>
            </p:nvGraphicFramePr>
            <p:xfrm>
              <a:off x="8169822" y="1219200"/>
              <a:ext cx="3896709" cy="2191899"/>
            </p:xfrm>
            <a:graphic>
              <a:graphicData uri="http://schemas.microsoft.com/office/powerpoint/2016/sectionzoom">
                <psez:sectionZm>
                  <psez:sectionZmObj sectionId="{1BA0D96F-3E69-4DBE-85AE-8AC11898CD63}">
                    <psez:zmPr id="{F5A804C0-14BF-48C9-819A-BCF1A291A28A}" transitionDur="1000">
                      <p166:blipFill xmlns:p166="http://schemas.microsoft.com/office/powerpoint/2016/6/main">
                        <a:blip r:embed="rId8"/>
                        <a:stretch>
                          <a:fillRect/>
                        </a:stretch>
                      </p166:blipFill>
                      <p166:spPr xmlns:p166="http://schemas.microsoft.com/office/powerpoint/2016/6/main">
                        <a:xfrm>
                          <a:off x="0" y="0"/>
                          <a:ext cx="3896709" cy="2191899"/>
                        </a:xfrm>
                        <a:prstGeom prst="rect">
                          <a:avLst/>
                        </a:prstGeom>
                        <a:ln w="3175">
                          <a:solidFill>
                            <a:prstClr val="ltGray"/>
                          </a:solidFill>
                        </a:ln>
                      </p166:spPr>
                    </psez:zmPr>
                  </psez:sectionZmObj>
                </psez:sectionZm>
              </a:graphicData>
            </a:graphic>
          </p:graphicFrame>
        </mc:Choice>
        <mc:Fallback xmlns="">
          <p:pic>
            <p:nvPicPr>
              <p:cNvPr id="9" name="Section Zoom 8">
                <a:hlinkClick r:id="rId9" action="ppaction://hlinksldjump"/>
                <a:extLst>
                  <a:ext uri="{FF2B5EF4-FFF2-40B4-BE49-F238E27FC236}">
                    <a16:creationId xmlns:a16="http://schemas.microsoft.com/office/drawing/2014/main" id="{682F3E89-1B5E-3540-5F43-6CF978831946}"/>
                  </a:ext>
                </a:extLst>
              </p:cNvPr>
              <p:cNvPicPr>
                <a:picLocks noGrp="1" noRot="1" noChangeAspect="1" noMove="1" noResize="1" noEditPoints="1" noAdjustHandles="1" noChangeArrowheads="1" noChangeShapeType="1"/>
              </p:cNvPicPr>
              <p:nvPr/>
            </p:nvPicPr>
            <p:blipFill>
              <a:blip r:embed="rId10"/>
              <a:stretch>
                <a:fillRect/>
              </a:stretch>
            </p:blipFill>
            <p:spPr>
              <a:xfrm>
                <a:off x="8169822" y="1219200"/>
                <a:ext cx="3896709" cy="2191899"/>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1" name="Section Zoom 10">
                <a:extLst>
                  <a:ext uri="{FF2B5EF4-FFF2-40B4-BE49-F238E27FC236}">
                    <a16:creationId xmlns:a16="http://schemas.microsoft.com/office/drawing/2014/main" id="{6E47D549-838C-3A55-FE69-8B8009075EF0}"/>
                  </a:ext>
                </a:extLst>
              </p:cNvPr>
              <p:cNvGraphicFramePr>
                <a:graphicFrameLocks noChangeAspect="1"/>
              </p:cNvGraphicFramePr>
              <p:nvPr>
                <p:extLst>
                  <p:ext uri="{D42A27DB-BD31-4B8C-83A1-F6EECF244321}">
                    <p14:modId xmlns:p14="http://schemas.microsoft.com/office/powerpoint/2010/main" val="142997102"/>
                  </p:ext>
                </p:extLst>
              </p:nvPr>
            </p:nvGraphicFramePr>
            <p:xfrm>
              <a:off x="125469" y="3552251"/>
              <a:ext cx="3896709" cy="2191899"/>
            </p:xfrm>
            <a:graphic>
              <a:graphicData uri="http://schemas.microsoft.com/office/powerpoint/2016/sectionzoom">
                <psez:sectionZm>
                  <psez:sectionZmObj sectionId="{644F43E7-E1C4-444A-83D2-297FE9E361D8}">
                    <psez:zmPr id="{2702689E-3642-476C-A535-DF2232F3B3DF}" transitionDur="1000">
                      <p166:blipFill xmlns:p166="http://schemas.microsoft.com/office/powerpoint/2016/6/main">
                        <a:blip r:embed="rId11"/>
                        <a:stretch>
                          <a:fillRect/>
                        </a:stretch>
                      </p166:blipFill>
                      <p166:spPr xmlns:p166="http://schemas.microsoft.com/office/powerpoint/2016/6/main">
                        <a:xfrm>
                          <a:off x="0" y="0"/>
                          <a:ext cx="3896709" cy="2191899"/>
                        </a:xfrm>
                        <a:prstGeom prst="rect">
                          <a:avLst/>
                        </a:prstGeom>
                        <a:ln w="3175">
                          <a:solidFill>
                            <a:prstClr val="ltGray"/>
                          </a:solidFill>
                        </a:ln>
                      </p166:spPr>
                    </psez:zmPr>
                  </psez:sectionZmObj>
                </psez:sectionZm>
              </a:graphicData>
            </a:graphic>
          </p:graphicFrame>
        </mc:Choice>
        <mc:Fallback xmlns="">
          <p:pic>
            <p:nvPicPr>
              <p:cNvPr id="11" name="Section Zoom 10">
                <a:hlinkClick r:id="rId12" action="ppaction://hlinksldjump"/>
                <a:extLst>
                  <a:ext uri="{FF2B5EF4-FFF2-40B4-BE49-F238E27FC236}">
                    <a16:creationId xmlns:a16="http://schemas.microsoft.com/office/drawing/2014/main" id="{6E47D549-838C-3A55-FE69-8B8009075EF0}"/>
                  </a:ext>
                </a:extLst>
              </p:cNvPr>
              <p:cNvPicPr>
                <a:picLocks noGrp="1" noRot="1" noChangeAspect="1" noMove="1" noResize="1" noEditPoints="1" noAdjustHandles="1" noChangeArrowheads="1" noChangeShapeType="1"/>
              </p:cNvPicPr>
              <p:nvPr/>
            </p:nvPicPr>
            <p:blipFill>
              <a:blip r:embed="rId13"/>
              <a:stretch>
                <a:fillRect/>
              </a:stretch>
            </p:blipFill>
            <p:spPr>
              <a:xfrm>
                <a:off x="125469" y="3552251"/>
                <a:ext cx="3896709" cy="2191899"/>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3" name="Section Zoom 12">
                <a:extLst>
                  <a:ext uri="{FF2B5EF4-FFF2-40B4-BE49-F238E27FC236}">
                    <a16:creationId xmlns:a16="http://schemas.microsoft.com/office/drawing/2014/main" id="{3A37DE78-CB6C-C6C9-5534-8307464FBD70}"/>
                  </a:ext>
                </a:extLst>
              </p:cNvPr>
              <p:cNvGraphicFramePr>
                <a:graphicFrameLocks noChangeAspect="1"/>
              </p:cNvGraphicFramePr>
              <p:nvPr>
                <p:extLst>
                  <p:ext uri="{D42A27DB-BD31-4B8C-83A1-F6EECF244321}">
                    <p14:modId xmlns:p14="http://schemas.microsoft.com/office/powerpoint/2010/main" val="2238915532"/>
                  </p:ext>
                </p:extLst>
              </p:nvPr>
            </p:nvGraphicFramePr>
            <p:xfrm>
              <a:off x="4147646" y="3552251"/>
              <a:ext cx="3896709" cy="2191899"/>
            </p:xfrm>
            <a:graphic>
              <a:graphicData uri="http://schemas.microsoft.com/office/powerpoint/2016/sectionzoom">
                <psez:sectionZm>
                  <psez:sectionZmObj sectionId="{C9D3D4EA-7F62-4FCB-93DF-6B7DBC96BC3F}">
                    <psez:zmPr id="{AE09F856-0392-4D4D-A7E7-81E02B677FCF}" transitionDur="1000">
                      <p166:blipFill xmlns:p166="http://schemas.microsoft.com/office/powerpoint/2016/6/main">
                        <a:blip r:embed="rId14"/>
                        <a:stretch>
                          <a:fillRect/>
                        </a:stretch>
                      </p166:blipFill>
                      <p166:spPr xmlns:p166="http://schemas.microsoft.com/office/powerpoint/2016/6/main">
                        <a:xfrm>
                          <a:off x="0" y="0"/>
                          <a:ext cx="3896709" cy="2191899"/>
                        </a:xfrm>
                        <a:prstGeom prst="rect">
                          <a:avLst/>
                        </a:prstGeom>
                        <a:ln w="3175">
                          <a:solidFill>
                            <a:prstClr val="ltGray"/>
                          </a:solidFill>
                        </a:ln>
                      </p166:spPr>
                    </psez:zmPr>
                  </psez:sectionZmObj>
                </psez:sectionZm>
              </a:graphicData>
            </a:graphic>
          </p:graphicFrame>
        </mc:Choice>
        <mc:Fallback xmlns="">
          <p:pic>
            <p:nvPicPr>
              <p:cNvPr id="13" name="Section Zoom 12">
                <a:hlinkClick r:id="rId15" action="ppaction://hlinksldjump"/>
                <a:extLst>
                  <a:ext uri="{FF2B5EF4-FFF2-40B4-BE49-F238E27FC236}">
                    <a16:creationId xmlns:a16="http://schemas.microsoft.com/office/drawing/2014/main" id="{3A37DE78-CB6C-C6C9-5534-8307464FBD70}"/>
                  </a:ext>
                </a:extLst>
              </p:cNvPr>
              <p:cNvPicPr>
                <a:picLocks noGrp="1" noRot="1" noChangeAspect="1" noMove="1" noResize="1" noEditPoints="1" noAdjustHandles="1" noChangeArrowheads="1" noChangeShapeType="1"/>
              </p:cNvPicPr>
              <p:nvPr/>
            </p:nvPicPr>
            <p:blipFill>
              <a:blip r:embed="rId16"/>
              <a:stretch>
                <a:fillRect/>
              </a:stretch>
            </p:blipFill>
            <p:spPr>
              <a:xfrm>
                <a:off x="4147646" y="3552251"/>
                <a:ext cx="3896709" cy="2191899"/>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5" name="Section Zoom 14">
                <a:extLst>
                  <a:ext uri="{FF2B5EF4-FFF2-40B4-BE49-F238E27FC236}">
                    <a16:creationId xmlns:a16="http://schemas.microsoft.com/office/drawing/2014/main" id="{2764D2B3-DA93-F518-5825-C07B63A7A13D}"/>
                  </a:ext>
                </a:extLst>
              </p:cNvPr>
              <p:cNvGraphicFramePr>
                <a:graphicFrameLocks noChangeAspect="1"/>
              </p:cNvGraphicFramePr>
              <p:nvPr>
                <p:extLst>
                  <p:ext uri="{D42A27DB-BD31-4B8C-83A1-F6EECF244321}">
                    <p14:modId xmlns:p14="http://schemas.microsoft.com/office/powerpoint/2010/main" val="1277533846"/>
                  </p:ext>
                </p:extLst>
              </p:nvPr>
            </p:nvGraphicFramePr>
            <p:xfrm>
              <a:off x="8169823" y="3552251"/>
              <a:ext cx="3896709" cy="2191899"/>
            </p:xfrm>
            <a:graphic>
              <a:graphicData uri="http://schemas.microsoft.com/office/powerpoint/2016/sectionzoom">
                <psez:sectionZm>
                  <psez:sectionZmObj sectionId="{9DC53205-D088-4FCC-9EEF-36641EBFE20C}">
                    <psez:zmPr id="{125BCD1F-04B6-4E6E-8A3C-83A36F7EEEF7}" transitionDur="1000">
                      <p166:blipFill xmlns:p166="http://schemas.microsoft.com/office/powerpoint/2016/6/main">
                        <a:blip r:embed="rId17"/>
                        <a:stretch>
                          <a:fillRect/>
                        </a:stretch>
                      </p166:blipFill>
                      <p166:spPr xmlns:p166="http://schemas.microsoft.com/office/powerpoint/2016/6/main">
                        <a:xfrm>
                          <a:off x="0" y="0"/>
                          <a:ext cx="3896709" cy="2191899"/>
                        </a:xfrm>
                        <a:prstGeom prst="rect">
                          <a:avLst/>
                        </a:prstGeom>
                        <a:ln w="3175">
                          <a:solidFill>
                            <a:prstClr val="ltGray"/>
                          </a:solidFill>
                        </a:ln>
                      </p166:spPr>
                    </psez:zmPr>
                  </psez:sectionZmObj>
                </psez:sectionZm>
              </a:graphicData>
            </a:graphic>
          </p:graphicFrame>
        </mc:Choice>
        <mc:Fallback xmlns="">
          <p:pic>
            <p:nvPicPr>
              <p:cNvPr id="15" name="Section Zoom 14">
                <a:hlinkClick r:id="rId18" action="ppaction://hlinksldjump"/>
                <a:extLst>
                  <a:ext uri="{FF2B5EF4-FFF2-40B4-BE49-F238E27FC236}">
                    <a16:creationId xmlns:a16="http://schemas.microsoft.com/office/drawing/2014/main" id="{2764D2B3-DA93-F518-5825-C07B63A7A13D}"/>
                  </a:ext>
                </a:extLst>
              </p:cNvPr>
              <p:cNvPicPr>
                <a:picLocks noGrp="1" noRot="1" noChangeAspect="1" noMove="1" noResize="1" noEditPoints="1" noAdjustHandles="1" noChangeArrowheads="1" noChangeShapeType="1"/>
              </p:cNvPicPr>
              <p:nvPr/>
            </p:nvPicPr>
            <p:blipFill>
              <a:blip r:embed="rId19"/>
              <a:stretch>
                <a:fillRect/>
              </a:stretch>
            </p:blipFill>
            <p:spPr>
              <a:xfrm>
                <a:off x="8169823" y="3552251"/>
                <a:ext cx="3896709" cy="2191899"/>
              </a:xfrm>
              <a:prstGeom prst="rect">
                <a:avLst/>
              </a:prstGeom>
              <a:ln w="3175">
                <a:solidFill>
                  <a:prstClr val="ltGray"/>
                </a:solidFill>
              </a:ln>
            </p:spPr>
          </p:pic>
        </mc:Fallback>
      </mc:AlternateContent>
    </p:spTree>
    <p:extLst>
      <p:ext uri="{BB962C8B-B14F-4D97-AF65-F5344CB8AC3E}">
        <p14:creationId xmlns:p14="http://schemas.microsoft.com/office/powerpoint/2010/main" val="287610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B4BC-ABD5-5D2E-0F26-122362198DE2}"/>
              </a:ext>
            </a:extLst>
          </p:cNvPr>
          <p:cNvSpPr>
            <a:spLocks noGrp="1"/>
          </p:cNvSpPr>
          <p:nvPr>
            <p:ph type="title"/>
          </p:nvPr>
        </p:nvSpPr>
        <p:spPr/>
        <p:txBody>
          <a:bodyPr/>
          <a:lstStyle/>
          <a:p>
            <a:r>
              <a:rPr lang="en-US" dirty="0"/>
              <a:t>How to Embed a YouTube Video</a:t>
            </a:r>
          </a:p>
        </p:txBody>
      </p:sp>
      <p:sp>
        <p:nvSpPr>
          <p:cNvPr id="3" name="Content Placeholder 2">
            <a:extLst>
              <a:ext uri="{FF2B5EF4-FFF2-40B4-BE49-F238E27FC236}">
                <a16:creationId xmlns:a16="http://schemas.microsoft.com/office/drawing/2014/main" id="{94E96914-4C60-778A-8572-6EEAD8416BC0}"/>
              </a:ext>
            </a:extLst>
          </p:cNvPr>
          <p:cNvSpPr>
            <a:spLocks noGrp="1"/>
          </p:cNvSpPr>
          <p:nvPr>
            <p:ph idx="1"/>
          </p:nvPr>
        </p:nvSpPr>
        <p:spPr/>
        <p:txBody>
          <a:bodyPr/>
          <a:lstStyle/>
          <a:p>
            <a:pPr>
              <a:spcBef>
                <a:spcPts val="1800"/>
              </a:spcBef>
            </a:pPr>
            <a:r>
              <a:rPr lang="en-US" dirty="0"/>
              <a:t>In your browser, find the desired YouTube video</a:t>
            </a:r>
          </a:p>
          <a:p>
            <a:pPr>
              <a:spcBef>
                <a:spcPts val="1800"/>
              </a:spcBef>
            </a:pPr>
            <a:r>
              <a:rPr lang="en-US" dirty="0"/>
              <a:t>Copy the address at the top</a:t>
            </a:r>
          </a:p>
          <a:p>
            <a:pPr>
              <a:spcBef>
                <a:spcPts val="1800"/>
              </a:spcBef>
            </a:pPr>
            <a:r>
              <a:rPr lang="en-US" dirty="0"/>
              <a:t>Return to PowerPoint</a:t>
            </a:r>
          </a:p>
          <a:p>
            <a:pPr>
              <a:spcBef>
                <a:spcPts val="1800"/>
              </a:spcBef>
            </a:pPr>
            <a:r>
              <a:rPr lang="en-US" dirty="0"/>
              <a:t>Click: </a:t>
            </a:r>
            <a:r>
              <a:rPr lang="en-US" b="1" dirty="0"/>
              <a:t>Insert</a:t>
            </a:r>
            <a:r>
              <a:rPr lang="en-US" dirty="0"/>
              <a:t> &gt; </a:t>
            </a:r>
            <a:r>
              <a:rPr lang="en-US" b="1" dirty="0"/>
              <a:t>Video</a:t>
            </a:r>
            <a:r>
              <a:rPr lang="en-US" dirty="0"/>
              <a:t> &gt; </a:t>
            </a:r>
            <a:r>
              <a:rPr lang="en-US" b="1" dirty="0"/>
              <a:t>Online Videos </a:t>
            </a:r>
          </a:p>
          <a:p>
            <a:pPr>
              <a:spcBef>
                <a:spcPts val="1800"/>
              </a:spcBef>
            </a:pPr>
            <a:r>
              <a:rPr lang="en-US" dirty="0"/>
              <a:t>Paste the address</a:t>
            </a:r>
          </a:p>
          <a:p>
            <a:pPr>
              <a:spcBef>
                <a:spcPts val="1800"/>
              </a:spcBef>
            </a:pPr>
            <a:r>
              <a:rPr lang="en-US" dirty="0"/>
              <a:t>Adjust the embedded video as desired</a:t>
            </a:r>
          </a:p>
        </p:txBody>
      </p:sp>
    </p:spTree>
    <p:extLst>
      <p:ext uri="{BB962C8B-B14F-4D97-AF65-F5344CB8AC3E}">
        <p14:creationId xmlns:p14="http://schemas.microsoft.com/office/powerpoint/2010/main" val="3383834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28D9-7FD6-0ED3-3235-5443E90D18A1}"/>
              </a:ext>
            </a:extLst>
          </p:cNvPr>
          <p:cNvSpPr>
            <a:spLocks noGrp="1"/>
          </p:cNvSpPr>
          <p:nvPr>
            <p:ph type="title"/>
          </p:nvPr>
        </p:nvSpPr>
        <p:spPr/>
        <p:txBody>
          <a:bodyPr/>
          <a:lstStyle/>
          <a:p>
            <a:r>
              <a:rPr lang="en-US" dirty="0"/>
              <a:t>YouTube Video Exercise</a:t>
            </a:r>
          </a:p>
        </p:txBody>
      </p:sp>
      <p:sp>
        <p:nvSpPr>
          <p:cNvPr id="3" name="Content Placeholder 2">
            <a:extLst>
              <a:ext uri="{FF2B5EF4-FFF2-40B4-BE49-F238E27FC236}">
                <a16:creationId xmlns:a16="http://schemas.microsoft.com/office/drawing/2014/main" id="{D815547E-1101-B2EA-25FD-EE6B7D43701C}"/>
              </a:ext>
            </a:extLst>
          </p:cNvPr>
          <p:cNvSpPr>
            <a:spLocks noGrp="1"/>
          </p:cNvSpPr>
          <p:nvPr>
            <p:ph idx="1"/>
          </p:nvPr>
        </p:nvSpPr>
        <p:spPr>
          <a:xfrm>
            <a:off x="1219200" y="1783560"/>
            <a:ext cx="10363200" cy="718340"/>
          </a:xfrm>
        </p:spPr>
        <p:txBody>
          <a:bodyPr/>
          <a:lstStyle/>
          <a:p>
            <a:r>
              <a:rPr lang="en-US" dirty="0"/>
              <a:t>In the space below, embed a video from YouTube</a:t>
            </a:r>
          </a:p>
        </p:txBody>
      </p:sp>
    </p:spTree>
    <p:extLst>
      <p:ext uri="{BB962C8B-B14F-4D97-AF65-F5344CB8AC3E}">
        <p14:creationId xmlns:p14="http://schemas.microsoft.com/office/powerpoint/2010/main" val="2079675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0915-2058-F721-35A4-3BE380527D52}"/>
              </a:ext>
            </a:extLst>
          </p:cNvPr>
          <p:cNvSpPr>
            <a:spLocks noGrp="1"/>
          </p:cNvSpPr>
          <p:nvPr>
            <p:ph type="title"/>
          </p:nvPr>
        </p:nvSpPr>
        <p:spPr/>
        <p:txBody>
          <a:bodyPr/>
          <a:lstStyle/>
          <a:p>
            <a:r>
              <a:rPr lang="en-US" dirty="0"/>
              <a:t>Adding Videos from Your Phone</a:t>
            </a:r>
          </a:p>
        </p:txBody>
      </p:sp>
    </p:spTree>
    <p:extLst>
      <p:ext uri="{BB962C8B-B14F-4D97-AF65-F5344CB8AC3E}">
        <p14:creationId xmlns:p14="http://schemas.microsoft.com/office/powerpoint/2010/main" val="1384320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2BDC8-5D91-072D-3F18-C851AD258A98}"/>
              </a:ext>
            </a:extLst>
          </p:cNvPr>
          <p:cNvSpPr>
            <a:spLocks noGrp="1"/>
          </p:cNvSpPr>
          <p:nvPr>
            <p:ph type="ctrTitle"/>
          </p:nvPr>
        </p:nvSpPr>
        <p:spPr/>
        <p:txBody>
          <a:bodyPr/>
          <a:lstStyle/>
          <a:p>
            <a:r>
              <a:rPr lang="en-US" sz="6000" dirty="0"/>
              <a:t>Questions?</a:t>
            </a:r>
          </a:p>
        </p:txBody>
      </p:sp>
      <p:sp>
        <p:nvSpPr>
          <p:cNvPr id="3" name="Subtitle 2">
            <a:extLst>
              <a:ext uri="{FF2B5EF4-FFF2-40B4-BE49-F238E27FC236}">
                <a16:creationId xmlns:a16="http://schemas.microsoft.com/office/drawing/2014/main" id="{D86DCE56-7502-E767-5192-13784D6680E8}"/>
              </a:ext>
            </a:extLst>
          </p:cNvPr>
          <p:cNvSpPr>
            <a:spLocks noGrp="1"/>
          </p:cNvSpPr>
          <p:nvPr>
            <p:ph type="subTitle" idx="1"/>
          </p:nvPr>
        </p:nvSpPr>
        <p:spPr>
          <a:xfrm>
            <a:off x="1219200" y="620776"/>
            <a:ext cx="10363200" cy="1828800"/>
          </a:xfrm>
        </p:spPr>
        <p:txBody>
          <a:bodyPr>
            <a:normAutofit/>
          </a:bodyPr>
          <a:lstStyle/>
          <a:p>
            <a:r>
              <a:rPr lang="en-US" dirty="0"/>
              <a:t>Rich Malloy</a:t>
            </a:r>
          </a:p>
          <a:p>
            <a:r>
              <a:rPr lang="en-US" dirty="0"/>
              <a:t>Tech Help Today</a:t>
            </a:r>
          </a:p>
          <a:p>
            <a:r>
              <a:rPr lang="en-US" dirty="0">
                <a:hlinkClick r:id="rId2"/>
              </a:rPr>
              <a:t>www.techhelptoday.com</a:t>
            </a:r>
            <a:endParaRPr lang="en-US" dirty="0"/>
          </a:p>
          <a:p>
            <a:endParaRPr lang="en-US" dirty="0"/>
          </a:p>
        </p:txBody>
      </p:sp>
    </p:spTree>
    <p:extLst>
      <p:ext uri="{BB962C8B-B14F-4D97-AF65-F5344CB8AC3E}">
        <p14:creationId xmlns:p14="http://schemas.microsoft.com/office/powerpoint/2010/main" val="2514537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2BDC8-5D91-072D-3F18-C851AD258A98}"/>
              </a:ext>
            </a:extLst>
          </p:cNvPr>
          <p:cNvSpPr>
            <a:spLocks noGrp="1"/>
          </p:cNvSpPr>
          <p:nvPr>
            <p:ph type="ctrTitle"/>
          </p:nvPr>
        </p:nvSpPr>
        <p:spPr/>
        <p:txBody>
          <a:bodyPr/>
          <a:lstStyle/>
          <a:p>
            <a:r>
              <a:rPr lang="en-US" sz="6000" dirty="0"/>
              <a:t>Thank you</a:t>
            </a:r>
          </a:p>
        </p:txBody>
      </p:sp>
      <p:sp>
        <p:nvSpPr>
          <p:cNvPr id="3" name="Subtitle 2">
            <a:extLst>
              <a:ext uri="{FF2B5EF4-FFF2-40B4-BE49-F238E27FC236}">
                <a16:creationId xmlns:a16="http://schemas.microsoft.com/office/drawing/2014/main" id="{D86DCE56-7502-E767-5192-13784D6680E8}"/>
              </a:ext>
            </a:extLst>
          </p:cNvPr>
          <p:cNvSpPr>
            <a:spLocks noGrp="1"/>
          </p:cNvSpPr>
          <p:nvPr>
            <p:ph type="subTitle" idx="1"/>
          </p:nvPr>
        </p:nvSpPr>
        <p:spPr/>
        <p:txBody>
          <a:bodyPr>
            <a:normAutofit/>
          </a:bodyPr>
          <a:lstStyle/>
          <a:p>
            <a:r>
              <a:rPr lang="en-US" sz="2800" dirty="0"/>
              <a:t>Rich Malloy</a:t>
            </a:r>
          </a:p>
          <a:p>
            <a:r>
              <a:rPr lang="en-US" sz="2800" dirty="0"/>
              <a:t>Tech Help Today</a:t>
            </a:r>
          </a:p>
          <a:p>
            <a:r>
              <a:rPr lang="en-US" sz="2800" dirty="0">
                <a:hlinkClick r:id="rId2"/>
              </a:rPr>
              <a:t>www.techhelptoday.com</a:t>
            </a:r>
            <a:endParaRPr lang="en-US" sz="2800" dirty="0"/>
          </a:p>
          <a:p>
            <a:endParaRPr lang="en-US" sz="2800" dirty="0"/>
          </a:p>
        </p:txBody>
      </p:sp>
    </p:spTree>
    <p:extLst>
      <p:ext uri="{BB962C8B-B14F-4D97-AF65-F5344CB8AC3E}">
        <p14:creationId xmlns:p14="http://schemas.microsoft.com/office/powerpoint/2010/main" val="2451533800"/>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4" title="Defocused Particles Cyan Blue">
            <a:hlinkClick r:id="" action="ppaction://media"/>
            <a:extLst>
              <a:ext uri="{FF2B5EF4-FFF2-40B4-BE49-F238E27FC236}">
                <a16:creationId xmlns:a16="http://schemas.microsoft.com/office/drawing/2014/main" id="{CA071B4D-8CE8-2761-0BB3-286E8BBCC3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16C863D-FA2D-4498-587B-C73FCC4102B7}"/>
              </a:ext>
            </a:extLst>
          </p:cNvPr>
          <p:cNvSpPr>
            <a:spLocks noGrp="1"/>
          </p:cNvSpPr>
          <p:nvPr>
            <p:ph type="ctrTitle"/>
          </p:nvPr>
        </p:nvSpPr>
        <p:spPr>
          <a:xfrm>
            <a:off x="371372" y="415936"/>
            <a:ext cx="11497540" cy="4135102"/>
          </a:xfrm>
          <a:ln>
            <a:noFill/>
          </a:ln>
        </p:spPr>
        <p:txBody>
          <a:bodyPr anchor="t">
            <a:normAutofit/>
          </a:bodyPr>
          <a:lstStyle/>
          <a:p>
            <a:r>
              <a:rPr lang="en-US" sz="11800" dirty="0">
                <a:solidFill>
                  <a:schemeClr val="bg1"/>
                </a:solidFill>
                <a:effectLst>
                  <a:outerShdw blurRad="38100" dist="76200" dir="2700000" algn="tl">
                    <a:srgbClr val="000000"/>
                  </a:outerShdw>
                </a:effectLst>
              </a:rPr>
              <a:t>Moving</a:t>
            </a:r>
            <a:br>
              <a:rPr lang="en-US" sz="11800" dirty="0">
                <a:solidFill>
                  <a:schemeClr val="bg1"/>
                </a:solidFill>
                <a:effectLst>
                  <a:outerShdw blurRad="38100" dist="76200" dir="2700000" algn="tl">
                    <a:srgbClr val="000000"/>
                  </a:outerShdw>
                </a:effectLst>
              </a:rPr>
            </a:br>
            <a:r>
              <a:rPr lang="en-US" sz="11800" dirty="0">
                <a:solidFill>
                  <a:schemeClr val="bg1"/>
                </a:solidFill>
                <a:effectLst>
                  <a:outerShdw blurRad="38100" dist="76200" dir="2700000" algn="tl">
                    <a:srgbClr val="000000"/>
                  </a:outerShdw>
                </a:effectLst>
              </a:rPr>
              <a:t>Backgrounds</a:t>
            </a:r>
          </a:p>
        </p:txBody>
      </p:sp>
      <p:sp>
        <p:nvSpPr>
          <p:cNvPr id="3" name="Subtitle 2">
            <a:extLst>
              <a:ext uri="{FF2B5EF4-FFF2-40B4-BE49-F238E27FC236}">
                <a16:creationId xmlns:a16="http://schemas.microsoft.com/office/drawing/2014/main" id="{B729B0B4-406E-E778-F2A1-53BFAC3E14CE}"/>
              </a:ext>
            </a:extLst>
          </p:cNvPr>
          <p:cNvSpPr>
            <a:spLocks noGrp="1"/>
          </p:cNvSpPr>
          <p:nvPr>
            <p:ph type="subTitle" idx="1"/>
          </p:nvPr>
        </p:nvSpPr>
        <p:spPr>
          <a:xfrm>
            <a:off x="371371" y="5306608"/>
            <a:ext cx="10585099" cy="1175039"/>
          </a:xfrm>
        </p:spPr>
        <p:txBody>
          <a:bodyPr anchor="b">
            <a:normAutofit/>
          </a:bodyPr>
          <a:lstStyle/>
          <a:p>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256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4" title="Defocused Particles Cyan Blue">
            <a:hlinkClick r:id="" action="ppaction://media"/>
            <a:extLst>
              <a:ext uri="{FF2B5EF4-FFF2-40B4-BE49-F238E27FC236}">
                <a16:creationId xmlns:a16="http://schemas.microsoft.com/office/drawing/2014/main" id="{CA071B4D-8CE8-2761-0BB3-286E8BBCC3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16C863D-FA2D-4498-587B-C73FCC4102B7}"/>
              </a:ext>
            </a:extLst>
          </p:cNvPr>
          <p:cNvSpPr>
            <a:spLocks noGrp="1"/>
          </p:cNvSpPr>
          <p:nvPr>
            <p:ph type="ctrTitle"/>
          </p:nvPr>
        </p:nvSpPr>
        <p:spPr>
          <a:xfrm>
            <a:off x="371372" y="415936"/>
            <a:ext cx="11497540" cy="4135102"/>
          </a:xfrm>
          <a:ln>
            <a:noFill/>
          </a:ln>
        </p:spPr>
        <p:txBody>
          <a:bodyPr anchor="t">
            <a:normAutofit/>
          </a:bodyPr>
          <a:lstStyle/>
          <a:p>
            <a:r>
              <a:rPr lang="en-US" sz="9800" dirty="0">
                <a:solidFill>
                  <a:schemeClr val="bg1"/>
                </a:solidFill>
                <a:effectLst>
                  <a:outerShdw blurRad="38100" dist="76200" dir="2700000" algn="tl">
                    <a:srgbClr val="000000"/>
                  </a:outerShdw>
                </a:effectLst>
              </a:rPr>
              <a:t>Moving</a:t>
            </a:r>
            <a:br>
              <a:rPr lang="en-US" sz="9800" dirty="0">
                <a:solidFill>
                  <a:schemeClr val="bg1"/>
                </a:solidFill>
                <a:effectLst>
                  <a:outerShdw blurRad="38100" dist="76200" dir="2700000" algn="tl">
                    <a:srgbClr val="000000"/>
                  </a:outerShdw>
                </a:effectLst>
              </a:rPr>
            </a:br>
            <a:r>
              <a:rPr lang="en-US" sz="9800" dirty="0">
                <a:solidFill>
                  <a:schemeClr val="bg1"/>
                </a:solidFill>
                <a:effectLst>
                  <a:outerShdw blurRad="38100" dist="76200" dir="2700000" algn="tl">
                    <a:srgbClr val="000000"/>
                  </a:outerShdw>
                </a:effectLst>
              </a:rPr>
              <a:t>Backgrounds</a:t>
            </a:r>
          </a:p>
        </p:txBody>
      </p:sp>
      <p:sp>
        <p:nvSpPr>
          <p:cNvPr id="3" name="Subtitle 2">
            <a:extLst>
              <a:ext uri="{FF2B5EF4-FFF2-40B4-BE49-F238E27FC236}">
                <a16:creationId xmlns:a16="http://schemas.microsoft.com/office/drawing/2014/main" id="{B729B0B4-406E-E778-F2A1-53BFAC3E14CE}"/>
              </a:ext>
            </a:extLst>
          </p:cNvPr>
          <p:cNvSpPr>
            <a:spLocks noGrp="1"/>
          </p:cNvSpPr>
          <p:nvPr>
            <p:ph type="subTitle" idx="1"/>
          </p:nvPr>
        </p:nvSpPr>
        <p:spPr>
          <a:xfrm>
            <a:off x="371371" y="5306608"/>
            <a:ext cx="10585099" cy="1175039"/>
          </a:xfrm>
        </p:spPr>
        <p:txBody>
          <a:bodyPr anchor="b">
            <a:normAutofit/>
          </a:bodyPr>
          <a:lstStyle/>
          <a:p>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256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BFED-1C54-B41F-FD39-1B7B437F4F99}"/>
              </a:ext>
            </a:extLst>
          </p:cNvPr>
          <p:cNvSpPr>
            <a:spLocks noGrp="1"/>
          </p:cNvSpPr>
          <p:nvPr>
            <p:ph type="title"/>
          </p:nvPr>
        </p:nvSpPr>
        <p:spPr/>
        <p:txBody>
          <a:bodyPr/>
          <a:lstStyle/>
          <a:p>
            <a:r>
              <a:rPr lang="en-US" dirty="0"/>
              <a:t>Use Videos as Backgrounds</a:t>
            </a:r>
          </a:p>
        </p:txBody>
      </p:sp>
      <p:sp>
        <p:nvSpPr>
          <p:cNvPr id="3" name="Content Placeholder 2">
            <a:extLst>
              <a:ext uri="{FF2B5EF4-FFF2-40B4-BE49-F238E27FC236}">
                <a16:creationId xmlns:a16="http://schemas.microsoft.com/office/drawing/2014/main" id="{AA62B04D-5E6A-827C-BAD8-21146754F22E}"/>
              </a:ext>
            </a:extLst>
          </p:cNvPr>
          <p:cNvSpPr>
            <a:spLocks noGrp="1"/>
          </p:cNvSpPr>
          <p:nvPr>
            <p:ph idx="1"/>
          </p:nvPr>
        </p:nvSpPr>
        <p:spPr/>
        <p:txBody>
          <a:bodyPr/>
          <a:lstStyle/>
          <a:p>
            <a:pPr>
              <a:spcBef>
                <a:spcPts val="1800"/>
              </a:spcBef>
            </a:pPr>
            <a:r>
              <a:rPr lang="en-US" dirty="0"/>
              <a:t>Click background of a slide</a:t>
            </a:r>
          </a:p>
          <a:p>
            <a:pPr>
              <a:spcBef>
                <a:spcPts val="1800"/>
              </a:spcBef>
            </a:pPr>
            <a:r>
              <a:rPr lang="en-US" dirty="0"/>
              <a:t>Click: </a:t>
            </a:r>
            <a:r>
              <a:rPr lang="en-US" b="1" dirty="0"/>
              <a:t>Insert</a:t>
            </a:r>
            <a:r>
              <a:rPr lang="en-US" dirty="0"/>
              <a:t> &gt; </a:t>
            </a:r>
            <a:r>
              <a:rPr lang="en-US" b="1" dirty="0"/>
              <a:t>Icon</a:t>
            </a:r>
            <a:r>
              <a:rPr lang="en-US" dirty="0"/>
              <a:t> &gt; </a:t>
            </a:r>
            <a:r>
              <a:rPr lang="en-US" b="1" dirty="0"/>
              <a:t>Video</a:t>
            </a:r>
          </a:p>
          <a:p>
            <a:pPr>
              <a:spcBef>
                <a:spcPts val="1800"/>
              </a:spcBef>
            </a:pPr>
            <a:r>
              <a:rPr lang="en-US" dirty="0"/>
              <a:t>Choose a subtle video</a:t>
            </a:r>
          </a:p>
          <a:p>
            <a:pPr lvl="1">
              <a:spcBef>
                <a:spcPts val="1800"/>
              </a:spcBef>
            </a:pPr>
            <a:r>
              <a:rPr lang="en-US" dirty="0"/>
              <a:t>Or, use an “animated gif” file</a:t>
            </a:r>
          </a:p>
          <a:p>
            <a:pPr>
              <a:spcBef>
                <a:spcPts val="1800"/>
              </a:spcBef>
            </a:pPr>
            <a:r>
              <a:rPr lang="en-US" dirty="0"/>
              <a:t>Click: </a:t>
            </a:r>
            <a:r>
              <a:rPr lang="en-US" b="1" dirty="0"/>
              <a:t>Video Format </a:t>
            </a:r>
            <a:r>
              <a:rPr lang="en-US" dirty="0"/>
              <a:t>&gt; </a:t>
            </a:r>
            <a:r>
              <a:rPr lang="en-US" b="1" dirty="0"/>
              <a:t>Send Backward</a:t>
            </a:r>
          </a:p>
          <a:p>
            <a:pPr lvl="1">
              <a:spcBef>
                <a:spcPts val="1800"/>
              </a:spcBef>
            </a:pPr>
            <a:r>
              <a:rPr lang="en-US" dirty="0"/>
              <a:t>Until text is visible</a:t>
            </a:r>
          </a:p>
          <a:p>
            <a:pPr>
              <a:spcBef>
                <a:spcPts val="1800"/>
              </a:spcBef>
            </a:pPr>
            <a:endParaRPr lang="en-US" dirty="0"/>
          </a:p>
          <a:p>
            <a:pPr>
              <a:spcBef>
                <a:spcPts val="1800"/>
              </a:spcBef>
            </a:pPr>
            <a:endParaRPr lang="en-US" dirty="0"/>
          </a:p>
        </p:txBody>
      </p:sp>
    </p:spTree>
    <p:extLst>
      <p:ext uri="{BB962C8B-B14F-4D97-AF65-F5344CB8AC3E}">
        <p14:creationId xmlns:p14="http://schemas.microsoft.com/office/powerpoint/2010/main" val="1179210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D1A1-F98D-5652-E9AB-D8F487572EF4}"/>
              </a:ext>
            </a:extLst>
          </p:cNvPr>
          <p:cNvSpPr>
            <a:spLocks noGrp="1"/>
          </p:cNvSpPr>
          <p:nvPr>
            <p:ph type="title"/>
          </p:nvPr>
        </p:nvSpPr>
        <p:spPr>
          <a:xfrm>
            <a:off x="1219200" y="613451"/>
            <a:ext cx="10363200" cy="914400"/>
          </a:xfrm>
        </p:spPr>
        <p:txBody>
          <a:bodyPr/>
          <a:lstStyle/>
          <a:p>
            <a:r>
              <a:rPr lang="en-US" b="1" dirty="0"/>
              <a:t>CAUTION:</a:t>
            </a:r>
          </a:p>
        </p:txBody>
      </p:sp>
      <p:sp>
        <p:nvSpPr>
          <p:cNvPr id="3" name="Content Placeholder 2">
            <a:extLst>
              <a:ext uri="{FF2B5EF4-FFF2-40B4-BE49-F238E27FC236}">
                <a16:creationId xmlns:a16="http://schemas.microsoft.com/office/drawing/2014/main" id="{2FA0A377-F3B6-1FC1-9710-7B2EE89A5183}"/>
              </a:ext>
            </a:extLst>
          </p:cNvPr>
          <p:cNvSpPr>
            <a:spLocks noGrp="1"/>
          </p:cNvSpPr>
          <p:nvPr>
            <p:ph idx="1"/>
          </p:nvPr>
        </p:nvSpPr>
        <p:spPr/>
        <p:txBody>
          <a:bodyPr/>
          <a:lstStyle/>
          <a:p>
            <a:pPr>
              <a:spcBef>
                <a:spcPts val="1200"/>
              </a:spcBef>
            </a:pPr>
            <a:r>
              <a:rPr lang="en-US" dirty="0"/>
              <a:t>Video files are huge</a:t>
            </a:r>
          </a:p>
          <a:p>
            <a:pPr>
              <a:spcBef>
                <a:spcPts val="1200"/>
              </a:spcBef>
            </a:pPr>
            <a:r>
              <a:rPr lang="en-US" dirty="0"/>
              <a:t>Make sure text is readable</a:t>
            </a:r>
          </a:p>
          <a:p>
            <a:pPr lvl="1">
              <a:spcBef>
                <a:spcPts val="1200"/>
              </a:spcBef>
            </a:pPr>
            <a:r>
              <a:rPr lang="en-US" dirty="0"/>
              <a:t>Use Shadows</a:t>
            </a:r>
          </a:p>
          <a:p>
            <a:pPr lvl="1">
              <a:spcBef>
                <a:spcPts val="1200"/>
              </a:spcBef>
            </a:pPr>
            <a:r>
              <a:rPr lang="en-US" dirty="0"/>
              <a:t>Insert a transparent shape behind text</a:t>
            </a:r>
          </a:p>
        </p:txBody>
      </p:sp>
    </p:spTree>
    <p:extLst>
      <p:ext uri="{BB962C8B-B14F-4D97-AF65-F5344CB8AC3E}">
        <p14:creationId xmlns:p14="http://schemas.microsoft.com/office/powerpoint/2010/main" val="3449270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68E41-C0D2-8063-31B6-BBCF48BCCA7F}"/>
              </a:ext>
            </a:extLst>
          </p:cNvPr>
          <p:cNvSpPr>
            <a:spLocks noGrp="1"/>
          </p:cNvSpPr>
          <p:nvPr>
            <p:ph type="title"/>
          </p:nvPr>
        </p:nvSpPr>
        <p:spPr/>
        <p:txBody>
          <a:bodyPr/>
          <a:lstStyle/>
          <a:p>
            <a:r>
              <a:rPr lang="en-US" dirty="0"/>
              <a:t>Moving Background Exercise</a:t>
            </a:r>
          </a:p>
        </p:txBody>
      </p:sp>
      <p:sp>
        <p:nvSpPr>
          <p:cNvPr id="3" name="Content Placeholder 2">
            <a:extLst>
              <a:ext uri="{FF2B5EF4-FFF2-40B4-BE49-F238E27FC236}">
                <a16:creationId xmlns:a16="http://schemas.microsoft.com/office/drawing/2014/main" id="{6D09DADE-74D9-2436-7AF0-C62C9EEA1155}"/>
              </a:ext>
            </a:extLst>
          </p:cNvPr>
          <p:cNvSpPr>
            <a:spLocks noGrp="1"/>
          </p:cNvSpPr>
          <p:nvPr>
            <p:ph idx="1"/>
          </p:nvPr>
        </p:nvSpPr>
        <p:spPr/>
        <p:txBody>
          <a:bodyPr/>
          <a:lstStyle/>
          <a:p>
            <a:r>
              <a:rPr lang="en-US" dirty="0"/>
              <a:t>Create a moving background for this slide</a:t>
            </a:r>
          </a:p>
        </p:txBody>
      </p:sp>
    </p:spTree>
    <p:extLst>
      <p:ext uri="{BB962C8B-B14F-4D97-AF65-F5344CB8AC3E}">
        <p14:creationId xmlns:p14="http://schemas.microsoft.com/office/powerpoint/2010/main" val="1982615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6727-445D-8833-3B0A-C4CE45A47A59}"/>
              </a:ext>
            </a:extLst>
          </p:cNvPr>
          <p:cNvSpPr>
            <a:spLocks noGrp="1"/>
          </p:cNvSpPr>
          <p:nvPr>
            <p:ph type="ctrTitle"/>
          </p:nvPr>
        </p:nvSpPr>
        <p:spPr>
          <a:xfrm>
            <a:off x="1388767" y="1320800"/>
            <a:ext cx="7338673" cy="1472184"/>
          </a:xfrm>
        </p:spPr>
        <p:txBody>
          <a:bodyPr/>
          <a:lstStyle/>
          <a:p>
            <a:r>
              <a:rPr lang="en-US" sz="9600" i="1" cap="none" dirty="0">
                <a:solidFill>
                  <a:schemeClr val="tx1"/>
                </a:solidFill>
                <a:effectLst>
                  <a:outerShdw blurRad="38100" dist="76200" dir="2700000" algn="tl">
                    <a:srgbClr val="000000">
                      <a:alpha val="86000"/>
                    </a:srgbClr>
                  </a:outerShdw>
                </a:effectLst>
                <a:latin typeface="Arial Black" panose="020B0A04020102020204" pitchFamily="34" charset="0"/>
              </a:rPr>
              <a:t>Animation</a:t>
            </a:r>
            <a:r>
              <a:rPr lang="en-US" sz="8800" i="1" cap="none" dirty="0">
                <a:solidFill>
                  <a:schemeClr val="tx1"/>
                </a:solidFill>
                <a:effectLst>
                  <a:outerShdw blurRad="38100" dist="76200" dir="2700000" algn="tl">
                    <a:srgbClr val="000000">
                      <a:alpha val="86000"/>
                    </a:srgbClr>
                  </a:outerShdw>
                </a:effectLst>
                <a:latin typeface="Arial Black" panose="020B0A04020102020204" pitchFamily="34" charset="0"/>
              </a:rPr>
              <a:t> </a:t>
            </a:r>
          </a:p>
        </p:txBody>
      </p:sp>
      <p:cxnSp>
        <p:nvCxnSpPr>
          <p:cNvPr id="8" name="Straight Connector 7">
            <a:extLst>
              <a:ext uri="{FF2B5EF4-FFF2-40B4-BE49-F238E27FC236}">
                <a16:creationId xmlns:a16="http://schemas.microsoft.com/office/drawing/2014/main" id="{26FC93B3-997F-5411-8F7A-0B33B647D9BD}"/>
              </a:ext>
            </a:extLst>
          </p:cNvPr>
          <p:cNvCxnSpPr>
            <a:cxnSpLocks/>
          </p:cNvCxnSpPr>
          <p:nvPr/>
        </p:nvCxnSpPr>
        <p:spPr>
          <a:xfrm>
            <a:off x="8321040" y="1879600"/>
            <a:ext cx="229616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20A4557-8685-5D2E-337C-DFE924EA48AE}"/>
              </a:ext>
            </a:extLst>
          </p:cNvPr>
          <p:cNvCxnSpPr>
            <a:cxnSpLocks/>
          </p:cNvCxnSpPr>
          <p:nvPr/>
        </p:nvCxnSpPr>
        <p:spPr>
          <a:xfrm>
            <a:off x="6854190" y="1656080"/>
            <a:ext cx="271018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2DE548F-FD50-0A06-0741-61EBEB02E3B4}"/>
              </a:ext>
            </a:extLst>
          </p:cNvPr>
          <p:cNvCxnSpPr>
            <a:cxnSpLocks/>
          </p:cNvCxnSpPr>
          <p:nvPr/>
        </p:nvCxnSpPr>
        <p:spPr>
          <a:xfrm>
            <a:off x="3855720" y="1645920"/>
            <a:ext cx="137668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23C78B9-9318-073C-408C-96B847AD5069}"/>
              </a:ext>
            </a:extLst>
          </p:cNvPr>
          <p:cNvCxnSpPr>
            <a:cxnSpLocks/>
          </p:cNvCxnSpPr>
          <p:nvPr/>
        </p:nvCxnSpPr>
        <p:spPr>
          <a:xfrm>
            <a:off x="2428240" y="1645920"/>
            <a:ext cx="822960"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12" name="Group 11">
            <a:extLst>
              <a:ext uri="{FF2B5EF4-FFF2-40B4-BE49-F238E27FC236}">
                <a16:creationId xmlns:a16="http://schemas.microsoft.com/office/drawing/2014/main" id="{0308AED0-E93A-06B7-B3B8-50254E67A58B}"/>
              </a:ext>
            </a:extLst>
          </p:cNvPr>
          <p:cNvGrpSpPr/>
          <p:nvPr/>
        </p:nvGrpSpPr>
        <p:grpSpPr>
          <a:xfrm rot="10800000">
            <a:off x="3010182" y="3371597"/>
            <a:ext cx="6171636" cy="2777236"/>
            <a:chOff x="3501390" y="3878580"/>
            <a:chExt cx="4572000" cy="2057400"/>
          </a:xfrm>
        </p:grpSpPr>
        <p:sp>
          <p:nvSpPr>
            <p:cNvPr id="3" name="Arrow: Right 2">
              <a:extLst>
                <a:ext uri="{FF2B5EF4-FFF2-40B4-BE49-F238E27FC236}">
                  <a16:creationId xmlns:a16="http://schemas.microsoft.com/office/drawing/2014/main" id="{71B457C7-7C9F-F68F-8126-DA6AFD7C35FE}"/>
                </a:ext>
              </a:extLst>
            </p:cNvPr>
            <p:cNvSpPr/>
            <p:nvPr/>
          </p:nvSpPr>
          <p:spPr>
            <a:xfrm>
              <a:off x="3501390" y="3878580"/>
              <a:ext cx="2438400" cy="2057400"/>
            </a:xfrm>
            <a:prstGeom prst="rightArrow">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5C83A841-7D47-C397-8FE8-5DD52C973016}"/>
                </a:ext>
              </a:extLst>
            </p:cNvPr>
            <p:cNvSpPr/>
            <p:nvPr/>
          </p:nvSpPr>
          <p:spPr>
            <a:xfrm>
              <a:off x="4034790" y="3878580"/>
              <a:ext cx="2438400" cy="2057400"/>
            </a:xfrm>
            <a:prstGeom prst="rightArrow">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5F733144-3025-611A-7FA9-9D701326D95B}"/>
                </a:ext>
              </a:extLst>
            </p:cNvPr>
            <p:cNvSpPr/>
            <p:nvPr/>
          </p:nvSpPr>
          <p:spPr>
            <a:xfrm>
              <a:off x="4568190" y="3878580"/>
              <a:ext cx="2438400" cy="2057400"/>
            </a:xfrm>
            <a:prstGeom prst="rightArrow">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A412E869-ED80-3E66-45BF-1014F89A9511}"/>
                </a:ext>
              </a:extLst>
            </p:cNvPr>
            <p:cNvSpPr/>
            <p:nvPr/>
          </p:nvSpPr>
          <p:spPr>
            <a:xfrm>
              <a:off x="5101590" y="3878580"/>
              <a:ext cx="2438400" cy="2057400"/>
            </a:xfrm>
            <a:prstGeom prst="rightArrow">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0ECF80C-AF88-5555-B6F0-C179886C91A9}"/>
                </a:ext>
              </a:extLst>
            </p:cNvPr>
            <p:cNvSpPr/>
            <p:nvPr/>
          </p:nvSpPr>
          <p:spPr>
            <a:xfrm>
              <a:off x="5634990" y="3878580"/>
              <a:ext cx="2438400" cy="205740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0199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6727-445D-8833-3B0A-C4CE45A47A59}"/>
              </a:ext>
            </a:extLst>
          </p:cNvPr>
          <p:cNvSpPr>
            <a:spLocks noGrp="1"/>
          </p:cNvSpPr>
          <p:nvPr>
            <p:ph type="ctrTitle"/>
          </p:nvPr>
        </p:nvSpPr>
        <p:spPr>
          <a:xfrm>
            <a:off x="819807" y="275843"/>
            <a:ext cx="10762593" cy="2659381"/>
          </a:xfrm>
        </p:spPr>
        <p:txBody>
          <a:bodyPr/>
          <a:lstStyle/>
          <a:p>
            <a:r>
              <a:rPr lang="en-US" sz="8800" cap="none" dirty="0">
                <a:solidFill>
                  <a:schemeClr val="tx1"/>
                </a:solidFill>
                <a:effectLst>
                  <a:outerShdw blurRad="38100" dist="76200" dir="2700000" algn="tl">
                    <a:srgbClr val="000000">
                      <a:alpha val="86000"/>
                    </a:srgbClr>
                  </a:outerShdw>
                </a:effectLst>
                <a:latin typeface="Arial Black" panose="020B0A04020102020204" pitchFamily="34" charset="0"/>
              </a:rPr>
              <a:t>Animating </a:t>
            </a:r>
            <a:br>
              <a:rPr lang="en-US" sz="8800" cap="none" dirty="0">
                <a:solidFill>
                  <a:schemeClr val="tx1"/>
                </a:solidFill>
                <a:effectLst>
                  <a:outerShdw blurRad="38100" dist="76200" dir="2700000" algn="tl">
                    <a:srgbClr val="000000">
                      <a:alpha val="86000"/>
                    </a:srgbClr>
                  </a:outerShdw>
                </a:effectLst>
                <a:latin typeface="Arial Black" panose="020B0A04020102020204" pitchFamily="34" charset="0"/>
              </a:rPr>
            </a:br>
            <a:r>
              <a:rPr lang="en-US" sz="8800" cap="none" dirty="0">
                <a:solidFill>
                  <a:schemeClr val="tx1"/>
                </a:solidFill>
                <a:effectLst>
                  <a:outerShdw blurRad="38100" dist="76200" dir="2700000" algn="tl">
                    <a:srgbClr val="000000">
                      <a:alpha val="86000"/>
                    </a:srgbClr>
                  </a:outerShdw>
                </a:effectLst>
                <a:latin typeface="Arial Black" panose="020B0A04020102020204" pitchFamily="34" charset="0"/>
              </a:rPr>
              <a:t>Bullet Points</a:t>
            </a:r>
          </a:p>
        </p:txBody>
      </p:sp>
      <p:pic>
        <p:nvPicPr>
          <p:cNvPr id="5" name="Picture 4" descr="Target with various rings of accuracy">
            <a:extLst>
              <a:ext uri="{FF2B5EF4-FFF2-40B4-BE49-F238E27FC236}">
                <a16:creationId xmlns:a16="http://schemas.microsoft.com/office/drawing/2014/main" id="{B88C4524-52D6-51A3-FEA6-DDEB489DFBC1}"/>
              </a:ext>
            </a:extLst>
          </p:cNvPr>
          <p:cNvPicPr>
            <a:picLocks noChangeAspect="1"/>
          </p:cNvPicPr>
          <p:nvPr/>
        </p:nvPicPr>
        <p:blipFill rotWithShape="1">
          <a:blip r:embed="rId2"/>
          <a:srcRect t="9376" b="24530"/>
          <a:stretch/>
        </p:blipFill>
        <p:spPr>
          <a:xfrm>
            <a:off x="4130566" y="3294584"/>
            <a:ext cx="7451834" cy="3287573"/>
          </a:xfrm>
          <a:prstGeom prst="rect">
            <a:avLst/>
          </a:prstGeom>
          <a:noFill/>
        </p:spPr>
      </p:pic>
    </p:spTree>
    <p:extLst>
      <p:ext uri="{BB962C8B-B14F-4D97-AF65-F5344CB8AC3E}">
        <p14:creationId xmlns:p14="http://schemas.microsoft.com/office/powerpoint/2010/main" val="354028067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ccentBoxVTI">
  <a:themeElements>
    <a:clrScheme name="AnalogousFromRegularSeedRightStep">
      <a:dk1>
        <a:srgbClr val="000000"/>
      </a:dk1>
      <a:lt1>
        <a:srgbClr val="FFFFFF"/>
      </a:lt1>
      <a:dk2>
        <a:srgbClr val="2B301B"/>
      </a:dk2>
      <a:lt2>
        <a:srgbClr val="F3F0F3"/>
      </a:lt2>
      <a:accent1>
        <a:srgbClr val="48B75D"/>
      </a:accent1>
      <a:accent2>
        <a:srgbClr val="3BB183"/>
      </a:accent2>
      <a:accent3>
        <a:srgbClr val="45AFB1"/>
      </a:accent3>
      <a:accent4>
        <a:srgbClr val="3B7DB1"/>
      </a:accent4>
      <a:accent5>
        <a:srgbClr val="4D5EC3"/>
      </a:accent5>
      <a:accent6>
        <a:srgbClr val="6648B6"/>
      </a:accent6>
      <a:hlink>
        <a:srgbClr val="BF3FA7"/>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Richs PPt Theme">
  <a:themeElements>
    <a:clrScheme name="Custom 1">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60B5FF"/>
      </a:hlink>
      <a:folHlink>
        <a:srgbClr val="60B5F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Richs PPt Theme" id="{E1DD4117-C440-4F88-952B-734109E650C8}" vid="{616C5E59-F387-4A21-A8EB-1E29605EA472}"/>
    </a:ext>
  </a:extLst>
</a:theme>
</file>

<file path=docProps/app.xml><?xml version="1.0" encoding="utf-8"?>
<Properties xmlns="http://schemas.openxmlformats.org/officeDocument/2006/extended-properties" xmlns:vt="http://schemas.openxmlformats.org/officeDocument/2006/docPropsVTypes">
  <Template>Richs PPt Theme</Template>
  <TotalTime>980</TotalTime>
  <Words>624</Words>
  <Application>Microsoft Office PowerPoint</Application>
  <PresentationFormat>Widescreen</PresentationFormat>
  <Paragraphs>141</Paragraphs>
  <Slides>44</Slides>
  <Notes>0</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44</vt:i4>
      </vt:variant>
    </vt:vector>
  </HeadingPairs>
  <TitlesOfParts>
    <vt:vector size="55" baseType="lpstr">
      <vt:lpstr>Arial</vt:lpstr>
      <vt:lpstr>Arial Black</vt:lpstr>
      <vt:lpstr>Calibri</vt:lpstr>
      <vt:lpstr>Neue Haas Grotesk Text Pro</vt:lpstr>
      <vt:lpstr>Tahoma</vt:lpstr>
      <vt:lpstr>Verdana</vt:lpstr>
      <vt:lpstr>Wingdings</vt:lpstr>
      <vt:lpstr>Wingdings 2</vt:lpstr>
      <vt:lpstr>Wingdings 3</vt:lpstr>
      <vt:lpstr>AccentBoxVTI</vt:lpstr>
      <vt:lpstr>Richs PPt Theme</vt:lpstr>
      <vt:lpstr>Powerful PowerPoint Slides</vt:lpstr>
      <vt:lpstr>Why Use Moving Slides?</vt:lpstr>
      <vt:lpstr>Note</vt:lpstr>
      <vt:lpstr>PowerPoint Presentation</vt:lpstr>
      <vt:lpstr>Moving Backgrounds</vt:lpstr>
      <vt:lpstr>Use Videos as Backgrounds</vt:lpstr>
      <vt:lpstr>CAUTION:</vt:lpstr>
      <vt:lpstr>Moving Background Exercise</vt:lpstr>
      <vt:lpstr>Animation </vt:lpstr>
      <vt:lpstr>Animation</vt:lpstr>
      <vt:lpstr>Annotations</vt:lpstr>
      <vt:lpstr>How to Animate Objects</vt:lpstr>
      <vt:lpstr>Annotation Exercise</vt:lpstr>
      <vt:lpstr>Dimming Bullet Points</vt:lpstr>
      <vt:lpstr>How to Dim Bullet Points</vt:lpstr>
      <vt:lpstr>Morphing</vt:lpstr>
      <vt:lpstr>Transitions</vt:lpstr>
      <vt:lpstr>How to Add Transitions</vt:lpstr>
      <vt:lpstr>CAUTION:</vt:lpstr>
      <vt:lpstr>Morph — The Best Transition </vt:lpstr>
      <vt:lpstr>Morph — The Best Transition </vt:lpstr>
      <vt:lpstr>Morph — The Best Transition </vt:lpstr>
      <vt:lpstr>How to Morph a Slide</vt:lpstr>
      <vt:lpstr>Morphing Exercise</vt:lpstr>
      <vt:lpstr>PowerPoint Presentation</vt:lpstr>
      <vt:lpstr>Merging Shapes</vt:lpstr>
      <vt:lpstr>Merge Shapes: Example</vt:lpstr>
      <vt:lpstr>Merge Text with Shapes</vt:lpstr>
      <vt:lpstr>PowerPoint Presentation</vt:lpstr>
      <vt:lpstr>Zoom Slides</vt:lpstr>
      <vt:lpstr>How to Zoom</vt:lpstr>
      <vt:lpstr>Zoom Slide Exercise</vt:lpstr>
      <vt:lpstr>Parliament</vt:lpstr>
      <vt:lpstr>The Tower Bridge</vt:lpstr>
      <vt:lpstr>The London Eye</vt:lpstr>
      <vt:lpstr>PowerPoint Presentation</vt:lpstr>
      <vt:lpstr>YouTube Video</vt:lpstr>
      <vt:lpstr>CAUTION:</vt:lpstr>
      <vt:lpstr>PowerPoint Presentation</vt:lpstr>
      <vt:lpstr>How to Embed a YouTube Video</vt:lpstr>
      <vt:lpstr>YouTube Video Exercise</vt:lpstr>
      <vt:lpstr>Adding Videos from Your Phone</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Powerful PowerPoint Slides</dc:title>
  <dc:creator>Rich Malloy</dc:creator>
  <cp:lastModifiedBy>Rich Malloy</cp:lastModifiedBy>
  <cp:revision>23</cp:revision>
  <cp:lastPrinted>2023-10-25T17:40:40Z</cp:lastPrinted>
  <dcterms:created xsi:type="dcterms:W3CDTF">2023-10-24T17:32:09Z</dcterms:created>
  <dcterms:modified xsi:type="dcterms:W3CDTF">2023-10-25T18:17:49Z</dcterms:modified>
</cp:coreProperties>
</file>