
<file path=[Content_Types].xml><?xml version="1.0" encoding="utf-8"?>
<Types xmlns="http://schemas.openxmlformats.org/package/2006/content-types">
  <Default Extension="jpeg" ContentType="image/jpeg"/>
  <Default Extension="mp4" ContentType="vide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F1E2E-139C-5148-9194-F5F4B48CA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B357B9-2FDB-2E47-821B-595821E540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3DEBC-8069-6E49-ABCD-24503926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6CB2C-92ED-0A43-B599-B11345929A79}" type="datetimeFigureOut">
              <a:rPr lang="en-US" smtClean="0"/>
              <a:t>6/14/20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2B1D8-1673-E644-B855-A01C0C7CC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0CBB3-E08A-AD45-9192-494A7956F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8F3D-1519-EC42-8CD6-EBADC844E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9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D296-B073-9A4C-8F11-AC11519C3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6CFAD5-3167-5843-B200-FDAC0C564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D49F6-1466-EE42-B060-D7854E8D4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6CB2C-92ED-0A43-B599-B11345929A79}" type="datetimeFigureOut">
              <a:rPr lang="en-US" smtClean="0"/>
              <a:t>6/14/20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BDE29-A7C4-BC4C-B631-C9EED399E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2CF39-671B-7242-A7F4-5F17AFCF9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8F3D-1519-EC42-8CD6-EBADC844E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4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2F7418-40D6-9C4D-A0D6-BB18096349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F81C20-1B10-9D4B-9456-9EB2BD9AD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3C65E-EB87-B242-8070-BADD0ACE4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6CB2C-92ED-0A43-B599-B11345929A79}" type="datetimeFigureOut">
              <a:rPr lang="en-US" smtClean="0"/>
              <a:t>6/14/20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D148E-E80F-1041-8B63-418F045B5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D6A4A-EB4D-DE49-9194-87BF85039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8F3D-1519-EC42-8CD6-EBADC844E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47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EF662-97F5-6941-AE22-A9A1366C5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67392-98D8-8E4A-B335-6AF93D8A8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25907-43B0-354F-B2CE-B89B4E28F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6CB2C-92ED-0A43-B599-B11345929A79}" type="datetimeFigureOut">
              <a:rPr lang="en-US" smtClean="0"/>
              <a:t>6/14/20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85D5A-9131-E44B-8400-42DB79AAF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FEFC5-6FAF-4644-8E47-92E54FB28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8F3D-1519-EC42-8CD6-EBADC844E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7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F7972-F843-A547-9A5C-96657EB70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71BA4-E1FF-0043-B631-E3BABD109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6E23E-54A0-C84C-B985-261FE489D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6CB2C-92ED-0A43-B599-B11345929A79}" type="datetimeFigureOut">
              <a:rPr lang="en-US" smtClean="0"/>
              <a:t>6/14/20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318EF-556D-5F40-8154-D8CA0A139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45030-6245-F846-BE60-C55C28FC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8F3D-1519-EC42-8CD6-EBADC844E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7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5B97E-B933-AC44-8F06-0C10E9CF8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3BC0E-C9D4-3544-9E5E-7122B378F7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4738D6-4480-D24B-88C0-F783284D78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F99D9-901A-8748-8DE8-529BD5D7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6CB2C-92ED-0A43-B599-B11345929A79}" type="datetimeFigureOut">
              <a:rPr lang="en-US" smtClean="0"/>
              <a:t>6/14/20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2492-DA93-B747-B8BA-E1A3588CB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1976EE-53FD-7342-91DB-7ACFF1908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8F3D-1519-EC42-8CD6-EBADC844E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372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95BAC-2968-064D-83E3-51B087112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6E13E-EF7A-384E-9656-100FD5856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104902-DCF4-0846-970B-58198DE79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8DB558-642D-FB42-B8FF-FEBAE0FBD1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FD2515-B0A6-D749-8578-0A57121219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B577AB-14D3-394C-8FF1-42916AB91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6CB2C-92ED-0A43-B599-B11345929A79}" type="datetimeFigureOut">
              <a:rPr lang="en-US" smtClean="0"/>
              <a:t>6/14/20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370894-75CB-5D44-A2F9-9C6DE4FE5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5A4270-C484-8F48-8085-BBBF75DA6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8F3D-1519-EC42-8CD6-EBADC844E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83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E90A7-4B80-8D41-ACC6-74624831A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CFC428-8A01-BD4B-9282-EF0D4AC89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6CB2C-92ED-0A43-B599-B11345929A79}" type="datetimeFigureOut">
              <a:rPr lang="en-US" smtClean="0"/>
              <a:t>6/14/20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96BA53-135A-EA43-9E15-3C29F3A46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2D9C35-E9C9-6D4B-89D6-4F22E9377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8F3D-1519-EC42-8CD6-EBADC844E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69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AF3552-F868-3F4C-B5F7-8AB64CB22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6CB2C-92ED-0A43-B599-B11345929A79}" type="datetimeFigureOut">
              <a:rPr lang="en-US" smtClean="0"/>
              <a:t>6/14/20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71FA66-4057-1D44-B88E-F566B1149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94865-CD72-1746-86BD-6DF31801D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8F3D-1519-EC42-8CD6-EBADC844E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53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2409B-9032-6448-ACD9-86BF95FF9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D091F-52E6-2949-A53E-0340F652E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44BE73-012D-E041-B729-81219707B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C0BDC2-3D16-FE44-94CA-D8BEB5762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6CB2C-92ED-0A43-B599-B11345929A79}" type="datetimeFigureOut">
              <a:rPr lang="en-US" smtClean="0"/>
              <a:t>6/14/20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01B34D-A411-9E48-83A1-810166C93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2CAF7-4768-5A4A-9015-8F01770E2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8F3D-1519-EC42-8CD6-EBADC844E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00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F8CE7-2543-3A46-AC34-143DD0723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343175-C0D0-6947-9C11-B9452CB77E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4F1243-C4CE-9248-B186-A402D3CD2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1AC9E4-D74E-1948-92EE-6D8986284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6CB2C-92ED-0A43-B599-B11345929A79}" type="datetimeFigureOut">
              <a:rPr lang="en-US" smtClean="0"/>
              <a:t>6/14/20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DE3E19-EBCA-D94C-92EC-E6637B50B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181AC1-E21D-494A-8B7D-535FC87C6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8F3D-1519-EC42-8CD6-EBADC844E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27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CA04C7-6DB1-B146-8EEC-3E7E357F0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EADB44-1FC5-6A42-93BB-80DD1D03F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E79DE-5ADE-6945-9617-43202EE1C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6CB2C-92ED-0A43-B599-B11345929A79}" type="datetimeFigureOut">
              <a:rPr lang="en-US" smtClean="0"/>
              <a:t>6/14/20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A99CA-4F2C-614B-93EF-D005E2F08F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165F4-BE43-9846-9EB4-3788342570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38F3D-1519-EC42-8CD6-EBADC844E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35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C7BD32-4C64-2F4E-B40F-0580673BFDD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44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EB65D3E-66D3-4742-AA54-87E1A93E8E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9A78E8F-8844-C848-85BB-75CEC0829B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1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Macintosh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 Malloy</dc:creator>
  <cp:lastModifiedBy>Rich Malloy</cp:lastModifiedBy>
  <cp:revision>2</cp:revision>
  <dcterms:created xsi:type="dcterms:W3CDTF">2020-06-14T15:05:40Z</dcterms:created>
  <dcterms:modified xsi:type="dcterms:W3CDTF">2020-06-14T15:26:09Z</dcterms:modified>
</cp:coreProperties>
</file>